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8669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5468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3052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2217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5902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2023-08-06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29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시편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65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편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하나님이여 찬송이 시온에서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주를 기다리오며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사람이 서원을 주께 이행하리이다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3EFE93C0-CB48-99DA-71A4-15D6AD1AC9F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65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기도를 들으시는 주여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모든 육체가 주께 나아오리이다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죄악이 나를 이겼사오니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우리의 허물을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주께서 사하시리이다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AED8395A-CABA-7DEE-55BC-84B1BAB9373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65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주께서 택하시고 가까이 오게 하사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뜰에 살게 하신 사람은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복이 있나이다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F0AD3F0E-ADFC-BE03-D81A-646F7CBCA89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65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38864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우리가 주의 집 곧 주의 성전의 아름다움으로 만족하리이다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땅을 돌보사 물을 대어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심히 윤택하게 하시며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07B2E955-2F41-D9F0-0CA1-1954BCDBA58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65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76041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하나님의 강에 물이 가득하게 하시고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 같이 땅을 예비하신 후에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그들에게 곡식을 주시나이다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51FFCEBF-52D4-4A18-047B-93348A656A7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65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87716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초장은 양 떼로 옷 입었고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골짜기는 곡식으로 덮였으매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그들이 다 즐거이 외치고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또 노래하나이다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C328A20E-1FCE-390E-D64E-7C68A06FEF1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65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95557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138</Words>
  <Application>Microsoft Office PowerPoint</Application>
  <PresentationFormat>On-screen Show (4:3)</PresentationFormat>
  <Paragraphs>38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2023-08-06T14:04:45Z</dcterms:modified>
</cp:coreProperties>
</file>