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13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77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주께 피하오니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영원히 수치를 당하게 하지 마소서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의로 나를 건지시며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풀어 주시며 주의 귀를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기울이사 나를 구원하소서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F69C6A4-877A-D62F-4496-9E6E7A8241F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내가 항상 피하여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숨을 바위가 되소서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나를 구원이라 명령하셨으니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주께서 나의 반석이시요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요새이심이니이다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B29A6B1-F877-A51F-E5E5-003F53DAA5D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하나님이여 나를 악인의 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불의한 자와 흉악한 자의 장중에서 피하게 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여호와여 주는 나의 소망이시요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어릴 때부터 신뢰한 이시라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4448249-B0EB-EAE4-9C95-389CCB593DC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729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모태에서부터 주를 의지하였으며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어머니의 배에서부터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나를 택하셨사오니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항상 주를 찬송하리이다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A3BB7D9-55AE-4A06-EADA-F3261AAC50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063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122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2023-08-06T14:03:30Z</dcterms:modified>
</cp:coreProperties>
</file>