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7" r:id="rId2"/>
    <p:sldId id="258" r:id="rId3"/>
    <p:sldId id="260" r:id="rId4"/>
    <p:sldId id="261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7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9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1/14/2017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96579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79723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8589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하나님이여 주의 판단력을 왕에게 주시고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주의 공의를 왕의 아들에게 주소서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그가 주의 백성을 공의로 재판하며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주의 가난한 자를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정의로 재판하리니</a:t>
            </a: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의로 말미암아 산들이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백성에게 </a:t>
            </a: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평</a:t>
            </a: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강을 주며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작은 산들도 그리하리로다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923877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그가 가난한 백성의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억울함을 풀어 주며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궁핍한 자의 자손을 구원하며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압박하는 자를 꺾으리로다</a:t>
            </a: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그들이 해가 있을 동안에도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주를 두려워하며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달이 있을 동안에도 대대로 그리하리로다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그는 벤 풀 위에 내리는 비 같이</a:t>
            </a:r>
            <a:r>
              <a:rPr kumimoji="1" lang="en-US" altLang="ko-KR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,</a:t>
            </a:r>
            <a:endParaRPr kumimoji="1" lang="ko-KR" altLang="en-US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땅을 적시는 소낙비 같이 내리리니</a:t>
            </a:r>
          </a:p>
        </p:txBody>
      </p:sp>
    </p:spTree>
    <p:extLst>
      <p:ext uri="{BB962C8B-B14F-4D97-AF65-F5344CB8AC3E}">
        <p14:creationId xmlns:p14="http://schemas.microsoft.com/office/powerpoint/2010/main" val="325795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그의 날에 의인이 흥왕하여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평강의 풍성함이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달이 다할 때까지 이르리로다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그가 바다에서부터 바다까지와 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강에서부터 땅 끝까지 다스리리니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(</a:t>
            </a:r>
            <a:r>
              <a:rPr kumimoji="1" lang="ko-KR" altLang="en-US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다같이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)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  <a:sym typeface="Wingdings" panose="05000000000000000000" pitchFamily="2" charset="2"/>
              </a:rPr>
              <a:t></a:t>
            </a:r>
            <a:endParaRPr kumimoji="1" lang="ko-KR" altLang="en-US" sz="4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4993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655064"/>
            <a:ext cx="9144000" cy="2923877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(</a:t>
            </a:r>
            <a:r>
              <a:rPr kumimoji="1" lang="ko-KR" altLang="en-US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다같이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)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모든 왕이 그의 앞에 부복하며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모든 민족이 다 그를 섬기리로다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  <a:endParaRPr kumimoji="1" lang="ko-KR" altLang="en-US" sz="4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591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109</Words>
  <Application>Microsoft Office PowerPoint</Application>
  <PresentationFormat>On-screen Show (4:3)</PresentationFormat>
  <Paragraphs>32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돋움</vt:lpstr>
      <vt:lpstr>굴림</vt:lpstr>
      <vt:lpstr>맑은 고딕</vt:lpstr>
      <vt:lpstr>Arial</vt:lpstr>
      <vt:lpstr>Calibri</vt:lpstr>
      <vt:lpstr>Wingdings</vt:lpstr>
      <vt:lpstr>한컴바탕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2</cp:revision>
  <dcterms:created xsi:type="dcterms:W3CDTF">2017-01-08T15:11:26Z</dcterms:created>
  <dcterms:modified xsi:type="dcterms:W3CDTF">2017-01-14T21:00:25Z</dcterms:modified>
</cp:coreProperties>
</file>