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18709" r:id="rId2"/>
    <p:sldId id="257" r:id="rId3"/>
    <p:sldId id="258" r:id="rId4"/>
    <p:sldId id="260" r:id="rId5"/>
    <p:sldId id="261" r:id="rId6"/>
    <p:sldId id="262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600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78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792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769A5-55CC-456C-B4C1-8A5FB2631E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92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37372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0495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26871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8589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2023-08-27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2023-08-27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2023-08-27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2023-08-27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2023-08-27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2023-08-27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2023-08-27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2023-08-27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2023-08-27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2023-08-27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2023-08-27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2023-08-27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3" name="Rectangle 95"/>
          <p:cNvSpPr>
            <a:spLocks noChangeArrowheads="1"/>
          </p:cNvSpPr>
          <p:nvPr/>
        </p:nvSpPr>
        <p:spPr bwMode="auto">
          <a:xfrm>
            <a:off x="0" y="642918"/>
            <a:ext cx="4800600" cy="1219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0" y="642918"/>
            <a:ext cx="4429124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6000" b="1" i="0" u="none" strike="noStrike" kern="1200" cap="none" spc="50" normalizeH="0" baseline="0" noProof="0" dirty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F81BD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맑은 고딕"/>
                <a:ea typeface="맑은 고딕" panose="020B0503020000020004" pitchFamily="34" charset="-127"/>
                <a:cs typeface="Arial" pitchFamily="34" charset="0"/>
              </a:rPr>
              <a:t>교독문 </a:t>
            </a:r>
            <a:endParaRPr kumimoji="1" lang="ko-KR" altLang="en-US" sz="7200" b="1" i="0" u="none" strike="noStrike" kern="1200" cap="none" spc="50" normalizeH="0" baseline="0" noProof="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srgbClr val="4F81BD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맑은 고딕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0" y="2565398"/>
            <a:ext cx="4568588" cy="17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37</a:t>
            </a:r>
            <a:r>
              <a:rPr kumimoji="1" lang="ko-KR" altLang="en-US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번</a:t>
            </a:r>
            <a:endParaRPr kumimoji="1" lang="en-US" altLang="ko-KR" sz="5000" b="1" dirty="0">
              <a:solidFill>
                <a:srgbClr val="800080"/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(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시편 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91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편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)</a:t>
            </a:r>
            <a:endParaRPr kumimoji="1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pic>
        <p:nvPicPr>
          <p:cNvPr id="8" name="그림 7" descr="성경책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8588" y="0"/>
            <a:ext cx="457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93220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지존자의 은밀한 곳에 거주하며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800219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전능자의 그늘 아래에 사는 자여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0288EA60-FBD4-3C37-2F44-AA609D73A51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37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91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나는 여호와를 향하여 말하기를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그는 나의 피난처요 나의 요새요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내가 의뢰하는 하나님이라 하리니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이는 그가 너를 새 사냥꾼의 올무에서와</a:t>
            </a:r>
            <a:r>
              <a:rPr kumimoji="1" lang="en-US" altLang="ko-KR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 </a:t>
            </a: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심한 전염병에서 건지실 것임이로다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E39EFCD1-BDFB-725C-2635-7FAEF4EC1B3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37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91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그가 너를 그의 깃으로 덮으시리니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네가 그의 날개 아래에 피하리로다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그의 진실함은 방패와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손 방패가 되시나니 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4D3C0D5E-2568-DEE9-1A0E-26D038E22E5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37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91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11475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천 명이 네 왼쪽에서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만 명이 네 오른쪽에서 엎드러지나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이 재앙이 네게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가까이 하지 못하리로다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FCDE13CF-744F-40B5-66A0-4C32B2129E8A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37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91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75640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그가 너를 위하여 그의 천사들을 명령하사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네 모든 길에서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너를 지키게 하심이라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  <a:sym typeface="Wingdings" panose="05000000000000000000" pitchFamily="2" charset="2"/>
              </a:rPr>
              <a:t></a:t>
            </a:r>
            <a:endParaRPr kumimoji="1" lang="ko-KR" altLang="en-US" sz="4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01172831-8B74-A63B-81AC-3526B59A6A9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37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91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51615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655064"/>
            <a:ext cx="9144000" cy="4339650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하나님이 이르시되 그가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나를 사랑한즉 내가 그를 건지리라 그가 내 이름을 안즉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내가 그를 높이리라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  <a:endParaRPr kumimoji="1" lang="ko-KR" altLang="en-US" sz="4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AB534AAB-3637-CC96-86D8-B95DDAB80B5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37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91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10591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158</Words>
  <Application>Microsoft Office PowerPoint</Application>
  <PresentationFormat>On-screen Show (4:3)</PresentationFormat>
  <Paragraphs>39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돋움</vt:lpstr>
      <vt:lpstr>굴림</vt:lpstr>
      <vt:lpstr>맑은 고딕</vt:lpstr>
      <vt:lpstr>한컴바탕</vt:lpstr>
      <vt:lpstr>Arial</vt:lpstr>
      <vt:lpstr>Calibri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3</cp:revision>
  <dcterms:created xsi:type="dcterms:W3CDTF">2017-01-08T15:11:26Z</dcterms:created>
  <dcterms:modified xsi:type="dcterms:W3CDTF">2023-08-27T13:51:48Z</dcterms:modified>
</cp:coreProperties>
</file>