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870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585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86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100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땅이여 여호와께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즐거운 찬송을 부를지어다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기쁨으로 여호와를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섬기며 노래하면서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앞에 나아갈지어다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87747AB-7606-C948-1366-B23F43D4D42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여호와가 우리 하나님이신 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알지어다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우리를 지으신 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그의 것이니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백성이요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기르시는 양이로다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904F6BF-22AE-9C56-380F-A421D507F74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감사함으로 그의 문에 들어가며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찬송함으로 그의 궁정에 들어가서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그에게 감사하며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이름을 송축할지어다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3274EF9-4C09-1041-F0B2-6032A2840E8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149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선하시니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인자하심이 영원하고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성실하심이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대대에 이르리로다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FB31804-5FFC-F4D0-5ADB-EFA96EC8803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338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98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2023-09-24T13:48:28Z</dcterms:modified>
</cp:coreProperties>
</file>