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262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5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산을 향하여 눈을 들리라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도움이 어디서 올까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도움은 천지를 지으신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여호와에게서로다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너를 실족하지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아니하게 하시며 너를 지키시는 이가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졸지 아니하시리로다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이스라엘을 지키시는 이는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졸지도 아니하시고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주무시지도 아니하시리로다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너를 지키시는 이시라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네 오른쪽에서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그늘이 되시나니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낮의 해가 너를 상하게 하지 아니하며</a:t>
            </a:r>
            <a:endParaRPr kumimoji="1" lang="ko-KR" altLang="en-US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밤의 달도 너를 해치지 아니하리로다</a:t>
            </a:r>
          </a:p>
        </p:txBody>
      </p:sp>
    </p:spTree>
    <p:extLst>
      <p:ext uri="{BB962C8B-B14F-4D97-AF65-F5344CB8AC3E}">
        <p14:creationId xmlns:p14="http://schemas.microsoft.com/office/powerpoint/2010/main" val="194207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너를 지켜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환난을 면하게 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네 영혼을 지키시리로다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너의 출입을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지금부터 영원까지 지키시리로다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3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77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2017-01-22T00:12:30Z</dcterms:modified>
</cp:coreProperties>
</file>