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57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시온의 포로를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돌려 보내실 때에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우리는 꿈꾸는 것 같았도다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그때에 우리 입에는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웃음이 가득하고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혀에는 찬양이 찼었도다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그때에 뭇 나라 가운데에서 말하기를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그들을 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일을 행하셨다 하였도다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우리를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큰 일을 행하셨으니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기쁘도다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우리의 포로를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남방 시내들같이 돌려 보내소서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눈물을 흘리며 씨를 뿌리는 자는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기쁨으로 거두리로다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2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울며 씨를 뿌리러 나가는 자는 반드시 기쁨으로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곡식 단을 가지고 돌아오리로다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80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2017-01-22T00:16:30Z</dcterms:modified>
</cp:coreProperties>
</file>