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538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07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0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139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주께서 나를 살펴보셨으므로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아시나이다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내가 앉고 일어섬을 아시고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멀리서도 나의 생각을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밝히 아시오며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모든 길과 내가 눕는 것을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살펴 보셨으므로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모든 행위를 익히 아시오니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내 혀의 말을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알지 못하시는 것이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하나도 없으시니이다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영을 떠나 어디로 가며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앞에서 어디로 피하리이까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하늘에 올라갈지라도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 계시며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스올에 내 자리를 펼지라도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 계시니이다</a:t>
            </a:r>
          </a:p>
        </p:txBody>
      </p:sp>
    </p:spTree>
    <p:extLst>
      <p:ext uri="{BB962C8B-B14F-4D97-AF65-F5344CB8AC3E}">
        <p14:creationId xmlns:p14="http://schemas.microsoft.com/office/powerpoint/2010/main" val="348805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새벽 날개를 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바다 끝에 가서 거주할지라도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거기서도 주의 손이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인도하시며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오른손이 나를 붙드시리이다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1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나를 살피사 내 마음을 아시며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시험하사 내 뜻을 아옵소서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무슨 악한 행위가 있나 보시고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영원한 길로 인도하소서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6861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2023-02-19T14:49:33Z</dcterms:modified>
</cp:coreProperties>
</file>