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19069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78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BCE083-BDDE-4D63-BA0E-CAAC42E9BDB9}" type="datetimeFigureOut">
              <a:rPr lang="en-US" smtClean="0"/>
              <a:t>11/5/2023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E6F0A-7D9A-4B4F-B6FB-0363F7AE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714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9203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79204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3769A5-55CC-456C-B4C1-8A5FB2631E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925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93636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11169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97969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0227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180228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094A1B3-E9A8-44E8-8D4F-7C1ECE41B192}" type="slidenum">
              <a:rPr kumimoji="0" lang="ko-KR" alt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맑은 고딕"/>
                <a:ea typeface="맑은 고딕" panose="020B0503020000020004" pitchFamily="34" charset="-127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ko-KR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맑은 고딕"/>
              <a:ea typeface="맑은 고딕" panose="020B0503020000020004" pitchFamily="34" charset="-127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36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5321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95695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9686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20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6528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3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4182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02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42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164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2189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F0C86860-8767-4DE7-8B5C-CCEC05837661}" type="datetimeFigureOut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2023-11-05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atinLnBrk="1"/>
            <a:fld id="{84684207-AC1D-46E3-A1A7-CCF799CB134F}" type="slidenum">
              <a:rPr lang="ko-KR" altLang="en-US" smtClean="0">
                <a:solidFill>
                  <a:prstClr val="black">
                    <a:tint val="75000"/>
                  </a:prstClr>
                </a:solidFill>
              </a:rPr>
              <a:pPr latinLnBrk="1"/>
              <a:t>‹#›</a:t>
            </a:fld>
            <a:endParaRPr lang="ko-KR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3" name="Rectangle 95"/>
          <p:cNvSpPr>
            <a:spLocks noChangeArrowheads="1"/>
          </p:cNvSpPr>
          <p:nvPr/>
        </p:nvSpPr>
        <p:spPr bwMode="auto">
          <a:xfrm>
            <a:off x="0" y="642918"/>
            <a:ext cx="4800600" cy="1219200"/>
          </a:xfrm>
          <a:prstGeom prst="rect">
            <a:avLst/>
          </a:prstGeom>
          <a:solidFill>
            <a:schemeClr val="accent3">
              <a:lumMod val="50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4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0" y="642918"/>
            <a:ext cx="4429124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6000" b="1" i="0" u="none" strike="noStrike" kern="1200" cap="none" spc="50" normalizeH="0" baseline="0" noProof="0" dirty="0">
                <a:ln w="13500">
                  <a:solidFill>
                    <a:srgbClr val="4F81BD">
                      <a:shade val="2500"/>
                      <a:alpha val="6500"/>
                    </a:srgbClr>
                  </a:solidFill>
                  <a:prstDash val="solid"/>
                </a:ln>
                <a:solidFill>
                  <a:srgbClr val="4F81BD">
                    <a:tint val="3000"/>
                    <a:alpha val="95000"/>
                  </a:srgb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  <a:uLnTx/>
                <a:uFillTx/>
                <a:latin typeface="맑은 고딕"/>
                <a:ea typeface="맑은 고딕" panose="020B0503020000020004" pitchFamily="34" charset="-127"/>
                <a:cs typeface="Arial" pitchFamily="34" charset="0"/>
              </a:rPr>
              <a:t>교독문 </a:t>
            </a:r>
            <a:endParaRPr kumimoji="1" lang="ko-KR" altLang="en-US" sz="7200" b="1" i="0" u="none" strike="noStrike" kern="1200" cap="none" spc="50" normalizeH="0" baseline="0" noProof="0" dirty="0">
              <a:ln w="13500">
                <a:solidFill>
                  <a:srgbClr val="4F81BD">
                    <a:shade val="2500"/>
                    <a:alpha val="6500"/>
                  </a:srgbClr>
                </a:solidFill>
                <a:prstDash val="solid"/>
              </a:ln>
              <a:solidFill>
                <a:srgbClr val="4F81BD">
                  <a:tint val="3000"/>
                  <a:alpha val="95000"/>
                </a:srgb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  <a:uLnTx/>
              <a:uFillTx/>
              <a:latin typeface="맑은 고딕"/>
              <a:ea typeface="맑은 고딕" panose="020B0503020000020004" pitchFamily="34" charset="-127"/>
              <a:cs typeface="Arial" pitchFamily="34" charset="0"/>
            </a:endParaRP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0" y="2565398"/>
            <a:ext cx="4568588" cy="1784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78</a:t>
            </a:r>
            <a:r>
              <a:rPr kumimoji="1" lang="ko-KR" altLang="en-US" sz="50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번</a:t>
            </a:r>
            <a:endParaRPr kumimoji="1" lang="en-US" altLang="ko-KR" sz="5000" b="1" dirty="0">
              <a:solidFill>
                <a:srgbClr val="800080"/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marL="0" marR="0" lvl="0" indent="0" algn="ctr" defTabSz="914400" rtl="0" eaLnBrk="1" fontAlgn="base" latinLnBrk="1" hangingPunct="1">
              <a:lnSpc>
                <a:spcPct val="125000"/>
              </a:lnSpc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(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요한복음 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14</a:t>
            </a:r>
            <a:r>
              <a:rPr kumimoji="1" lang="ko-KR" altLang="en-US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장</a:t>
            </a:r>
            <a:r>
              <a:rPr kumimoji="1" lang="en-US" altLang="ko-KR" sz="4400" b="1" dirty="0">
                <a:solidFill>
                  <a:srgbClr val="800080"/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)</a:t>
            </a:r>
            <a:endParaRPr kumimoji="1" lang="en-US" altLang="ko-KR" sz="4400" b="1" i="0" u="none" strike="noStrike" kern="1200" cap="none" spc="0" normalizeH="0" baseline="0" noProof="0" dirty="0">
              <a:ln>
                <a:noFill/>
              </a:ln>
              <a:solidFill>
                <a:srgbClr val="800080"/>
              </a:solidFill>
              <a:effectLst/>
              <a:uLnTx/>
              <a:uFillTx/>
              <a:latin typeface="돋움" pitchFamily="50" charset="-127"/>
              <a:ea typeface="돋움" pitchFamily="50" charset="-127"/>
              <a:cs typeface="Arial" pitchFamily="34" charset="0"/>
            </a:endParaRPr>
          </a:p>
        </p:txBody>
      </p:sp>
      <p:pic>
        <p:nvPicPr>
          <p:cNvPr id="8" name="그림 7" descr="성경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68588" y="0"/>
            <a:ext cx="4572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4279020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너희는 마음에 근심하지 말라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하나님을 믿으니 또 나를 믿으라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 아버지 집에 거할 곳이 많도다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그렇지 않으면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너희에게 일렀으리라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6BF97CCC-A05C-8E6A-4D38-0C9CEE9A129D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351279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846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너희를 위하여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거처를 예비하러 가노니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가서 너희를 위하여 거처를 예비하면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내가 다시 와서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너희를 내게로 영접하여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 있는 곳에 너희도 있게 하리라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4432122D-EF2F-6005-7C25-72ED4D4ADBC6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713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어디로 가는지</a:t>
            </a:r>
            <a:endParaRPr kumimoji="1" lang="en-US" altLang="ko-KR" sz="3800" dirty="0">
              <a:solidFill>
                <a:prstClr val="black">
                  <a:lumMod val="75000"/>
                  <a:lumOff val="25000"/>
                </a:prstClr>
              </a:solidFill>
              <a:latin typeface="돋움" pitchFamily="50" charset="-127"/>
              <a:ea typeface="돋움" pitchFamily="50" charset="-127"/>
              <a:cs typeface="Arial" pitchFamily="34" charset="0"/>
            </a:endParaRP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그 길을 너희가 아느니라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923877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도마가 이르되 주여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주께서 어디로 가시는지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우리가 알지 못하거늘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그 길을 어찌 알겠사옵나이까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8F703B2E-5FA1-5BE3-7781-BEC4D5F1CE9B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079447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04" name="Rectangle 96"/>
          <p:cNvSpPr>
            <a:spLocks noChangeArrowheads="1"/>
          </p:cNvSpPr>
          <p:nvPr/>
        </p:nvSpPr>
        <p:spPr bwMode="auto">
          <a:xfrm>
            <a:off x="1588" y="457200"/>
            <a:ext cx="9142412" cy="230832"/>
          </a:xfrm>
          <a:prstGeom prst="rect">
            <a:avLst/>
          </a:prstGeom>
          <a:solidFill>
            <a:srgbClr val="669900"/>
          </a:solidFill>
          <a:ln w="9525">
            <a:noFill/>
            <a:miter lim="800000"/>
            <a:headEnd/>
            <a:tailEnd/>
          </a:ln>
          <a:effectLst>
            <a:glow rad="139700">
              <a:schemeClr val="accent3">
                <a:satMod val="175000"/>
                <a:alpha val="40000"/>
              </a:schemeClr>
            </a:glow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ko-KR" altLang="en-US" sz="9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한컴바탕" pitchFamily="18" charset="2"/>
              <a:ea typeface="굴림" pitchFamily="50" charset="-127"/>
              <a:cs typeface="Arial" pitchFamily="34" charset="0"/>
            </a:endParaRPr>
          </a:p>
        </p:txBody>
      </p:sp>
      <p:sp>
        <p:nvSpPr>
          <p:cNvPr id="173067" name="Text Box 11"/>
          <p:cNvSpPr txBox="1">
            <a:spLocks noChangeArrowheads="1"/>
          </p:cNvSpPr>
          <p:nvPr/>
        </p:nvSpPr>
        <p:spPr bwMode="auto">
          <a:xfrm>
            <a:off x="0" y="914400"/>
            <a:ext cx="9144001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 lIns="45720" rIns="45720">
            <a:spAutoFit/>
          </a:bodyPr>
          <a:lstStyle/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예수께서 이르시되</a:t>
            </a:r>
          </a:p>
          <a:p>
            <a:pPr lvl="0" algn="ctr" defTabSz="914400" fontAlgn="base">
              <a:spcAft>
                <a:spcPct val="0"/>
              </a:spcAft>
              <a:defRPr/>
            </a:pPr>
            <a:r>
              <a:rPr kumimoji="1" lang="ko-KR" altLang="en-US" sz="3800" dirty="0">
                <a:solidFill>
                  <a:prstClr val="black">
                    <a:lumMod val="75000"/>
                    <a:lumOff val="25000"/>
                  </a:prstClr>
                </a:solidFill>
                <a:latin typeface="돋움" pitchFamily="50" charset="-127"/>
                <a:ea typeface="돋움" pitchFamily="50" charset="-127"/>
                <a:cs typeface="Arial" pitchFamily="34" charset="0"/>
              </a:rPr>
              <a:t>내가 곧 길이요 진리요 생명이니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3226237"/>
            <a:ext cx="9144000" cy="2215991"/>
          </a:xfrm>
          <a:prstGeom prst="rect">
            <a:avLst/>
          </a:prstGeom>
          <a:noFill/>
        </p:spPr>
        <p:txBody>
          <a:bodyPr wrap="square" lIns="45720" tIns="45720" rIns="45720" bIns="4572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나로 말미암지 않고는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ko-KR" altLang="en-US" sz="4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아버지께로 올 자가 없느니라</a:t>
            </a:r>
            <a:endParaRPr kumimoji="1" lang="en-US" altLang="ko-KR" sz="4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굴림" pitchFamily="50" charset="-127"/>
              <a:ea typeface="굴림" pitchFamily="50" charset="-127"/>
              <a:cs typeface="Arial" pitchFamily="34" charset="0"/>
            </a:endParaRPr>
          </a:p>
          <a:p>
            <a:pPr lvl="0" algn="r" defTabSz="9144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&lt;</a:t>
            </a:r>
            <a:r>
              <a:rPr kumimoji="1" lang="ko-KR" altLang="en-US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아 멘</a:t>
            </a:r>
            <a:r>
              <a:rPr kumimoji="1" lang="en-US" altLang="ko-KR" sz="4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굴림" pitchFamily="50" charset="-127"/>
                <a:ea typeface="굴림" pitchFamily="50" charset="-127"/>
                <a:cs typeface="Arial" pitchFamily="34" charset="0"/>
              </a:rPr>
              <a:t>&gt;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DB608FB6-62FC-0C2C-62E5-B2AEDD03A553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440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교독문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78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번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– 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요한복음 </a:t>
            </a:r>
            <a:r>
              <a:rPr lang="en-US" altLang="ko-KR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14</a:t>
            </a:r>
            <a:r>
              <a:rPr lang="ko-KR" altLang="en-US" sz="2000" dirty="0">
                <a:solidFill>
                  <a:srgbClr val="404040"/>
                </a:solidFill>
                <a:latin typeface="맑은 고딕" panose="020B0503020000020004" pitchFamily="34" charset="-127"/>
                <a:ea typeface="맑은 고딕" panose="020B0503020000020004" pitchFamily="34" charset="-127"/>
              </a:rPr>
              <a:t>장</a:t>
            </a:r>
            <a:endParaRPr lang="en-US" altLang="ko-KR" sz="2000" dirty="0">
              <a:solidFill>
                <a:srgbClr val="404040"/>
              </a:solidFill>
              <a:latin typeface="맑은 고딕" panose="020B0503020000020004" pitchFamily="34" charset="-127"/>
              <a:ea typeface="맑은 고딕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572699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121</Words>
  <Application>Microsoft Office PowerPoint</Application>
  <PresentationFormat>On-screen Show (4:3)</PresentationFormat>
  <Paragraphs>34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돋움</vt:lpstr>
      <vt:lpstr>굴림</vt:lpstr>
      <vt:lpstr>맑은 고딕</vt:lpstr>
      <vt:lpstr>한컴바탕</vt:lpstr>
      <vt:lpstr>Arial</vt:lpstr>
      <vt:lpstr>Calibri</vt:lpstr>
      <vt:lpstr>Office 테마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HaSol Im</dc:creator>
  <cp:lastModifiedBy>HaSol Im</cp:lastModifiedBy>
  <cp:revision>3</cp:revision>
  <dcterms:created xsi:type="dcterms:W3CDTF">2017-01-08T15:11:26Z</dcterms:created>
  <dcterms:modified xsi:type="dcterms:W3CDTF">2023-11-05T15:24:26Z</dcterms:modified>
</cp:coreProperties>
</file>