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11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344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885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39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비옵는 것은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세상에서 데려가시기를 위함이 아니요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다만 악에 빠지지 않게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보전하시기를 위함이니이다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세상에 속하지 아니함 같이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그들도 세상에 속하지 아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니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하였사옵나이다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그들을 진리로 거룩하게 하옵소서 아버지의 말씀은 진리니이다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아버지께서 나를 세상에 보내신 것 같이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나도 그들을 세상에 보내었고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9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그들을 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나를 거룩하게 하오니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그들도 진리로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거룩함을 얻게 하려 함이니이다</a:t>
            </a:r>
          </a:p>
        </p:txBody>
      </p:sp>
    </p:spTree>
    <p:extLst>
      <p:ext uri="{BB962C8B-B14F-4D97-AF65-F5344CB8AC3E}">
        <p14:creationId xmlns:p14="http://schemas.microsoft.com/office/powerpoint/2010/main" val="41917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아버지여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아버지께서 내 안에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아버지 안에 있는 것 같이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그들도 다 하나가 되어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안에 있게 하사</a:t>
            </a:r>
          </a:p>
        </p:txBody>
      </p:sp>
    </p:spTree>
    <p:extLst>
      <p:ext uri="{BB962C8B-B14F-4D97-AF65-F5344CB8AC3E}">
        <p14:creationId xmlns:p14="http://schemas.microsoft.com/office/powerpoint/2010/main" val="44071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세상으로 아버지께서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보내신 것을 믿게 하옵소서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주신 영광을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그들에게 주었사오니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3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우리가 하나가 된 것 같이 그들도 하나가 되게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하려 함이니이다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116</Words>
  <Application>Microsoft Office PowerPoint</Application>
  <PresentationFormat>On-screen Show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2017-02-04T01:35:58Z</dcterms:modified>
</cp:coreProperties>
</file>