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8669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7625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0648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71784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2024-03-24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129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종려주일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시온의 딸아 크게 기뻐할찌어다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예루살렘의 딸아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즐거이 부를지어다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1E9429C2-2A6B-3AB3-CCBB-68754C210B8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종려주일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보라 네 왕이 네게 임하시나니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그는 공의로우시며 구원을 베푸시며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겸손하여서 나귀를 타시나니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나귀의 작은 것 곧 나귀 새끼니라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332971DE-22AB-5984-EA69-C6A5EDE7AD1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종려주일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에브라임의 병거와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예루살렘의 말을 끊겠고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전쟁하는 활도 끊으리니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그가 이방 사람에게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화평을 전할 것이요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58A8A6FD-76A4-FDB8-74F8-417331C0B05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종려주일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67676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통치는 바다에서 바다까지 이르고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유브라데 강에서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땅 끝까지 이르리라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A4CD754F-75A5-956C-96B6-57B81B5A18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종려주일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12158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앞에서 가고 뒤에서 따르는 무리가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소리 높여 이르되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호산나 다윗의 자손이여 찬송하리로다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ko-KR" altLang="en-US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AE677346-4827-ED95-1B66-94FD306DF06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종려주일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06002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이름으로 오시는 이여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가장 높은 곳에서 호산나 하더라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4A302850-F0F6-E5C1-7329-2A8F1395B89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종려주일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126</Words>
  <Application>Microsoft Office PowerPoint</Application>
  <PresentationFormat>On-screen Show (4:3)</PresentationFormat>
  <Paragraphs>39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4</cp:revision>
  <dcterms:created xsi:type="dcterms:W3CDTF">2017-01-08T15:11:26Z</dcterms:created>
  <dcterms:modified xsi:type="dcterms:W3CDTF">2024-03-24T14:19:15Z</dcterms:modified>
</cp:coreProperties>
</file>