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8669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7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3/31/2024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920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7920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769A5-55CC-456C-B4C1-8A5FB2631E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92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09592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0935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33243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4459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2024-03-31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3" name="Rectangle 95"/>
          <p:cNvSpPr>
            <a:spLocks noChangeArrowheads="1"/>
          </p:cNvSpPr>
          <p:nvPr/>
        </p:nvSpPr>
        <p:spPr bwMode="auto">
          <a:xfrm>
            <a:off x="0" y="642918"/>
            <a:ext cx="4800600" cy="1219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0" y="642918"/>
            <a:ext cx="4429124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6000" b="1" i="0" u="none" strike="noStrike" kern="1200" cap="none" spc="50" normalizeH="0" baseline="0" noProof="0" dirty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F81BD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맑은 고딕"/>
                <a:ea typeface="맑은 고딕" panose="020B0503020000020004" pitchFamily="34" charset="-127"/>
                <a:cs typeface="Arial" pitchFamily="34" charset="0"/>
              </a:rPr>
              <a:t>교독문 </a:t>
            </a:r>
            <a:endParaRPr kumimoji="1" lang="ko-KR" altLang="en-US" sz="7200" b="1" i="0" u="none" strike="noStrike" kern="1200" cap="none" spc="50" normalizeH="0" baseline="0" noProof="0" dirty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solidFill>
                <a:srgbClr val="4F81BD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맑은 고딕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0" y="2565398"/>
            <a:ext cx="4568588" cy="17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133</a:t>
            </a:r>
            <a:r>
              <a:rPr kumimoji="1" lang="ko-KR" altLang="en-US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번</a:t>
            </a:r>
            <a:endParaRPr kumimoji="1" lang="en-US" altLang="ko-KR" sz="5000" b="1" dirty="0">
              <a:solidFill>
                <a:srgbClr val="800080"/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(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부활절 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1)</a:t>
            </a:r>
            <a:endParaRPr kumimoji="1" lang="en-US" altLang="ko-KR" sz="4400" b="1" i="0" u="none" strike="noStrike" kern="1200" cap="none" spc="0" normalizeH="0" baseline="0" noProof="0" dirty="0">
              <a:ln>
                <a:noFill/>
              </a:ln>
              <a:solidFill>
                <a:srgbClr val="800080"/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pic>
        <p:nvPicPr>
          <p:cNvPr id="8" name="그림 7" descr="성경책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8588" y="0"/>
            <a:ext cx="457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81983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하나님께서 그를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사망의 고통에서 풀어 살리셨으니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이는 그가 사망에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매여 있을 수 없었음이라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36697738-2881-0A70-4315-7180CF93071E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133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부활절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우리 주 예수 그리스도로 말미암아 우리에게 승리를 주시는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하나님께 감사하노니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그러므로 내 사랑하는 형제들아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견실하며 흔들리지 말고 항상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주의 일에 더욱 힘쓰는 자들이 되라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D64DC873-E4FA-B421-C310-C062FB345AD5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133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부활절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이 말을 할 때에 예수께서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친히 그들 가운데 서서 이르시되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너희에게 평강이 있을지어다 하시니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그들이 놀라고 무서워하여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 보는 것을 영으로 생각하는지라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6D56F062-A0A6-8A96-E256-F0B2CDDD6AFD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133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부활절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580883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예수께서 이르시되 어찌하여 두려워하며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어찌하여 마음에 의심이 일어나느냐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 손과 발을 보고 나인 줄 알라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또 나를 만져 보라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61A33860-4367-9491-0634-5C3452EA655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133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부활절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140908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영은 살과 뼈가 없으되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너희 보는 바와 같이 나는 있느니라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그러나 이제 그리스도께서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죽은 자 가운데서 다시 살아나사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잠자는 자들의 첫 열매가 되셨도다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9B6E4B2B-5D73-5779-7EC3-B94F86523402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133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부활절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634877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예수께서 이르시되 나는 부활이요 생명이니 나를 믿는 자는 죽어도 살겠고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무릇 살아서 나를 믿는 자는 영원히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죽지 아니하리니 이것을 네가 믿느냐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3631763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이르되 주여 그러하외다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주는 그리스도시요 세상에 오시는 하나님의 아들이신 줄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내가 믿나이다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2EDED8CE-7442-E3B6-6A92-487B845AF4B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133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부활절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948381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188</Words>
  <Application>Microsoft Office PowerPoint</Application>
  <PresentationFormat>On-screen Show (4:3)</PresentationFormat>
  <Paragraphs>46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돋움</vt:lpstr>
      <vt:lpstr>굴림</vt:lpstr>
      <vt:lpstr>맑은 고딕</vt:lpstr>
      <vt:lpstr>한컴바탕</vt:lpstr>
      <vt:lpstr>Arial</vt:lpstr>
      <vt:lpstr>Calibri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4</cp:revision>
  <dcterms:created xsi:type="dcterms:W3CDTF">2017-01-08T15:11:26Z</dcterms:created>
  <dcterms:modified xsi:type="dcterms:W3CDTF">2024-03-31T14:24:51Z</dcterms:modified>
</cp:coreProperties>
</file>