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1장" id="{5E4459AA-8AD3-42C6-8E53-6A6F3491EBA5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새찬송가 11장" id="{DE8D3202-D6AF-4214-A60F-14DDAB8F2E8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BECB7-54CA-4E15-8B59-C834E9FB0FB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96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451C4-7570-4FD0-AC86-B743D52601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203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350B0-CDBD-43C6-B323-710F21DA47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203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8CAE7A-A8B1-4AC2-AB96-7A3D732757F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504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C09A3-A979-4F78-88F8-F64DA14FDA6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173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38467-4F15-4B5D-BBE3-71DA4F80F28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908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B3C14-152E-4163-B8DF-BB2F4498CF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518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97C0D-2EC6-4F23-B927-788C68128E1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146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2D6D6-AE6A-4FF8-AE0B-D2101B2B9F1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588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82E7A-A845-4DD5-817D-D5C7C9B41B9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44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D28AF-7216-4A88-B24B-4C1020375B7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754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63BAABFD-8D0F-4935-9BE1-02651A0A7CE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8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3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56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754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1313" indent="-34131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Himself is with us: Let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2.God Himself is with us: Hear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3.O, Thou Fount of blessing,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하나님이 친히 여기 계시오니</a:t>
            </a:r>
          </a:p>
        </p:txBody>
      </p:sp>
      <p:sp>
        <p:nvSpPr>
          <p:cNvPr id="205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비파소리 높이 울려 퍼지는데</a:t>
            </a:r>
          </a:p>
        </p:txBody>
      </p:sp>
      <p:sp>
        <p:nvSpPr>
          <p:cNvPr id="205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복의 근원 되신 거룩하신 주여</a:t>
            </a:r>
          </a:p>
        </p:txBody>
      </p:sp>
      <p:pic>
        <p:nvPicPr>
          <p:cNvPr id="2056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59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Himself is with us: Let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2.God Himself is with us: Hear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3.O, Thou Fount of blessing,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친히 여기 계시오니</a:t>
            </a:r>
          </a:p>
        </p:txBody>
      </p:sp>
      <p:sp>
        <p:nvSpPr>
          <p:cNvPr id="1127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비파소리 높이 울려 퍼지는데</a:t>
            </a:r>
          </a:p>
        </p:txBody>
      </p:sp>
      <p:sp>
        <p:nvSpPr>
          <p:cNvPr id="1127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복의 근원 되신 거룩하신 주여</a:t>
            </a:r>
          </a:p>
        </p:txBody>
      </p:sp>
    </p:spTree>
    <p:extLst>
      <p:ext uri="{BB962C8B-B14F-4D97-AF65-F5344CB8AC3E}">
        <p14:creationId xmlns:p14="http://schemas.microsoft.com/office/powerpoint/2010/main" val="176406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Himself is with us: Let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2.God Himself is with us: Hear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3.O, Thou Fount of blessing,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친히 여기 계시오니</a:t>
            </a:r>
          </a:p>
        </p:txBody>
      </p:sp>
      <p:sp>
        <p:nvSpPr>
          <p:cNvPr id="1229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비파소리 높이 울려 퍼지는데</a:t>
            </a:r>
          </a:p>
        </p:txBody>
      </p:sp>
      <p:sp>
        <p:nvSpPr>
          <p:cNvPr id="1229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복의 근원 되신 거룩하신 주여</a:t>
            </a:r>
          </a:p>
        </p:txBody>
      </p:sp>
    </p:spTree>
    <p:extLst>
      <p:ext uri="{BB962C8B-B14F-4D97-AF65-F5344CB8AC3E}">
        <p14:creationId xmlns:p14="http://schemas.microsoft.com/office/powerpoint/2010/main" val="386796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Himself is with us: Let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2.God Himself is with us: Hear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3.O, Thou Fount of blessing,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친히 여기 계시오니</a:t>
            </a:r>
          </a:p>
        </p:txBody>
      </p:sp>
      <p:sp>
        <p:nvSpPr>
          <p:cNvPr id="1331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비파소리 높이 울려 퍼지는데</a:t>
            </a:r>
          </a:p>
        </p:txBody>
      </p:sp>
      <p:sp>
        <p:nvSpPr>
          <p:cNvPr id="1332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복의 근원 되신 거룩하신 주여</a:t>
            </a:r>
          </a:p>
        </p:txBody>
      </p:sp>
    </p:spTree>
    <p:extLst>
      <p:ext uri="{BB962C8B-B14F-4D97-AF65-F5344CB8AC3E}">
        <p14:creationId xmlns:p14="http://schemas.microsoft.com/office/powerpoint/2010/main" val="1831782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하나님이 친히 여기 계시오니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비파소리 높이 울려 퍼지는데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복의 근원 되신 거룩하신 주여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하나님이 친히 여기 계시오니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비파소리 높이 울려 퍼지는데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복의 근원 되신 거룩하신 주여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하나님이 친히 여기 계시오니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비파소리 높이 울려 퍼지는데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복의 근원 되신 거룩하신 주여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하나님이 친히 여기 계시오니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비파소리 높이 울려 퍼지는데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복의 근원 되신 거룩하신 주여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하나님이 친히 여기 계시오니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비파소리 높이 울려 퍼지는데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복의 근원 되신 거룩하신 주여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하나님이 친히 여기 계시오니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비파소리 높이 울려 퍼지는데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복의 근원 되신 거룩하신 주여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하나님이 친히 여기 계시오니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비파소리 높이 울려 퍼지는데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복의 근원 되신 거룩하신 주여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Himself is with us: Let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2.God Himself is with us: Hear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3.O, Thou Fount of blessing,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하나님이 친히 여기 계시오니</a:t>
            </a:r>
          </a:p>
        </p:txBody>
      </p:sp>
      <p:sp>
        <p:nvSpPr>
          <p:cNvPr id="307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비파소리 높이 울려 퍼지는데</a:t>
            </a:r>
          </a:p>
        </p:txBody>
      </p:sp>
      <p:sp>
        <p:nvSpPr>
          <p:cNvPr id="308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복의 근원 되신 거룩하신 주여</a:t>
            </a:r>
          </a:p>
        </p:txBody>
      </p:sp>
    </p:spTree>
    <p:extLst>
      <p:ext uri="{BB962C8B-B14F-4D97-AF65-F5344CB8AC3E}">
        <p14:creationId xmlns:p14="http://schemas.microsoft.com/office/powerpoint/2010/main" val="2627019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하나님이 친히 여기 계시오니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비파소리 높이 울려 퍼지는데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복의 근원 되신 거룩하신 주여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하나님이 친히 여기 계시오니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비파소리 높이 울려 퍼지는데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복의 근원 되신 거룩하신 주여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Himself is with us: Let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2.God Himself is with us: Hear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3.O, Thou Fount of blessing,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하나님이 친히 여기 계시오니</a:t>
            </a:r>
          </a:p>
        </p:txBody>
      </p:sp>
      <p:sp>
        <p:nvSpPr>
          <p:cNvPr id="410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비파소리 높이 울려 퍼지는데</a:t>
            </a:r>
          </a:p>
        </p:txBody>
      </p:sp>
      <p:sp>
        <p:nvSpPr>
          <p:cNvPr id="410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복의 근원 되신 거룩하신 주여</a:t>
            </a:r>
          </a:p>
        </p:txBody>
      </p:sp>
    </p:spTree>
    <p:extLst>
      <p:ext uri="{BB962C8B-B14F-4D97-AF65-F5344CB8AC3E}">
        <p14:creationId xmlns:p14="http://schemas.microsoft.com/office/powerpoint/2010/main" val="50882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Himself is with us: Let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2.God Himself is with us: Hear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3.O, Thou Fount of blessing,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하나님이 친히 여기 계시오니</a:t>
            </a:r>
          </a:p>
        </p:txBody>
      </p:sp>
      <p:sp>
        <p:nvSpPr>
          <p:cNvPr id="512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비파소리 높이 울려 퍼지는데</a:t>
            </a:r>
          </a:p>
        </p:txBody>
      </p:sp>
      <p:sp>
        <p:nvSpPr>
          <p:cNvPr id="512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복의 근원 되신 거룩하신 주여</a:t>
            </a:r>
          </a:p>
        </p:txBody>
      </p:sp>
    </p:spTree>
    <p:extLst>
      <p:ext uri="{BB962C8B-B14F-4D97-AF65-F5344CB8AC3E}">
        <p14:creationId xmlns:p14="http://schemas.microsoft.com/office/powerpoint/2010/main" val="230033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Himself is with us: Let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2.God Himself is with us: Hear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3.O, Thou Fount of blessing,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친히 여기 계시오니</a:t>
            </a:r>
          </a:p>
        </p:txBody>
      </p:sp>
      <p:sp>
        <p:nvSpPr>
          <p:cNvPr id="615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비파소리 높이 울려 퍼지는데</a:t>
            </a:r>
          </a:p>
        </p:txBody>
      </p:sp>
      <p:sp>
        <p:nvSpPr>
          <p:cNvPr id="615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복의 근원 되신 거룩하신 주여</a:t>
            </a:r>
          </a:p>
        </p:txBody>
      </p:sp>
    </p:spTree>
    <p:extLst>
      <p:ext uri="{BB962C8B-B14F-4D97-AF65-F5344CB8AC3E}">
        <p14:creationId xmlns:p14="http://schemas.microsoft.com/office/powerpoint/2010/main" val="334347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Himself is with us: Let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2.God Himself is with us: Hear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3.O, Thou Fount of blessing,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친히 여기 계시오니</a:t>
            </a:r>
          </a:p>
        </p:txBody>
      </p:sp>
      <p:sp>
        <p:nvSpPr>
          <p:cNvPr id="717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비파소리 높이 울려 퍼지는데</a:t>
            </a:r>
          </a:p>
        </p:txBody>
      </p:sp>
      <p:sp>
        <p:nvSpPr>
          <p:cNvPr id="717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복의 근원 되신 거룩하신 주여</a:t>
            </a:r>
          </a:p>
        </p:txBody>
      </p:sp>
    </p:spTree>
    <p:extLst>
      <p:ext uri="{BB962C8B-B14F-4D97-AF65-F5344CB8AC3E}">
        <p14:creationId xmlns:p14="http://schemas.microsoft.com/office/powerpoint/2010/main" val="353480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Himself is with us: Let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2.God Himself is with us: Hear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3.O, Thou Fount of blessing,</a:t>
            </a:r>
            <a:endParaRPr lang="ko-KR" altLang="en-US" sz="1100"/>
          </a:p>
        </p:txBody>
      </p:sp>
      <p:sp>
        <p:nvSpPr>
          <p:cNvPr id="819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친히 여기 계시오니</a:t>
            </a:r>
          </a:p>
        </p:txBody>
      </p:sp>
      <p:sp>
        <p:nvSpPr>
          <p:cNvPr id="819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비파소리 높이 울려 퍼지는데</a:t>
            </a:r>
          </a:p>
        </p:txBody>
      </p:sp>
      <p:sp>
        <p:nvSpPr>
          <p:cNvPr id="820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복의 근원 되신 거룩하신 주여</a:t>
            </a:r>
          </a:p>
        </p:txBody>
      </p:sp>
    </p:spTree>
    <p:extLst>
      <p:ext uri="{BB962C8B-B14F-4D97-AF65-F5344CB8AC3E}">
        <p14:creationId xmlns:p14="http://schemas.microsoft.com/office/powerpoint/2010/main" val="368619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Himself is with us: Let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2.God Himself is with us: Hear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3.O, Thou Fount of blessing,</a:t>
            </a:r>
            <a:endParaRPr lang="ko-KR" altLang="en-US" sz="1100"/>
          </a:p>
        </p:txBody>
      </p:sp>
      <p:sp>
        <p:nvSpPr>
          <p:cNvPr id="922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친히 여기 계시오니</a:t>
            </a:r>
          </a:p>
        </p:txBody>
      </p:sp>
      <p:sp>
        <p:nvSpPr>
          <p:cNvPr id="922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비파소리 높이 울려 퍼지는데</a:t>
            </a:r>
          </a:p>
        </p:txBody>
      </p:sp>
      <p:sp>
        <p:nvSpPr>
          <p:cNvPr id="922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복의 근원 되신 거룩하신 주여</a:t>
            </a:r>
          </a:p>
        </p:txBody>
      </p:sp>
    </p:spTree>
    <p:extLst>
      <p:ext uri="{BB962C8B-B14F-4D97-AF65-F5344CB8AC3E}">
        <p14:creationId xmlns:p14="http://schemas.microsoft.com/office/powerpoint/2010/main" val="405637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Himself is with us: Let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2.God Himself is with us: Hear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3.O, Thou Fount of blessing,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친히 여기 계시오니</a:t>
            </a:r>
          </a:p>
        </p:txBody>
      </p:sp>
      <p:sp>
        <p:nvSpPr>
          <p:cNvPr id="1024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비파소리 높이 울려 퍼지는데</a:t>
            </a:r>
          </a:p>
        </p:txBody>
      </p:sp>
      <p:sp>
        <p:nvSpPr>
          <p:cNvPr id="1024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복의 근원 되신 거룩하신 주여</a:t>
            </a:r>
          </a:p>
        </p:txBody>
      </p:sp>
    </p:spTree>
    <p:extLst>
      <p:ext uri="{BB962C8B-B14F-4D97-AF65-F5344CB8AC3E}">
        <p14:creationId xmlns:p14="http://schemas.microsoft.com/office/powerpoint/2010/main" val="3807440258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723</Words>
  <Application>Microsoft Office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29</cp:revision>
  <dcterms:created xsi:type="dcterms:W3CDTF">2014-07-22T01:22:16Z</dcterms:created>
  <dcterms:modified xsi:type="dcterms:W3CDTF">2023-05-07T13:59:49Z</dcterms:modified>
</cp:coreProperties>
</file>