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4장" id="{9BA5674B-4719-4128-8E3E-E9A60234D45F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14장" id="{F8A993D4-7776-442C-8748-4142D581300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5231FB-E362-C7D4-4C56-28FAD60BB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05898F-379D-813D-48C2-B5DAD620F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942015-C19B-57F8-28F1-BB770851C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474E2-16C1-434B-B53E-A138BFE811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92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2565B0-16E6-498E-F32F-5E0615649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5EC16-8260-BA27-5CAD-DA4C3EAC1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2B83B-99D1-F437-BB42-78A7EF255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23FB-4F29-4F36-B685-66635A4E7E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136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72D0D-E295-9976-E42B-87EA9A7FC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8EA6B2-8ECC-493A-1758-2AC161189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A7E17B-471C-E7ED-59F3-EAA15FFFE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06BD3-7AB0-4FA3-852E-7995AD7384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70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A4E7D-D205-EF0D-F362-53C310126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33C7E-64F2-020B-7F47-3F04FDEEC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EAA933-4B2C-1297-D9AB-63B05B570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66C2E-990F-4D94-B450-5B15A29C47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244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76F521-9339-E57A-5F37-38F87BEB6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14396E-A5D1-8C78-69AE-96C9A68EB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0EC33-1F95-BE16-F6DD-051CB4330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493AB-9B64-4678-8540-07F1C1360D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748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609EA-8CB3-4501-FB81-F8D7C05DE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49E097-2E20-2EB4-3EF1-EE57D2C1C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C1C7C-3C79-1D65-7EA6-6C1270C4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40776-2672-47EF-A9E2-39F6538D24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ACCCB4-6ADA-53B4-0A0F-7D2C1EBA9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4AC72E-A7FA-EA65-851F-CF8F559CF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874F2F-5E61-D130-1B1C-BC3A38CD7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835F0-DB0B-420B-AED2-77A96231C6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614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C523D-CB10-45BA-19E3-F1FC26446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C910FD-F28B-5F5F-93C0-5B1F0DB9D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4DD249-F3B0-4A30-90EA-550572DFF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31A29-67F1-41FB-B434-99925EBA8F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250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A550EB-E6AC-9F59-F4C8-C6F0BD332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5A2D48-B0D6-5CC3-2FBC-D85EA295F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26C989-7177-0BD9-4AA9-AB6BFE5B9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38670-36A3-4CB3-A8DB-C3BD4485A4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534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ECBC8-D47A-B8A5-38BF-EC8799464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DA6DF-1E0B-E161-4E6D-CAE1D50A5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7698F-74D0-9D67-A92A-A1E797E57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F591-4936-458C-9168-0777425E4B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333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6C8AD7-3183-1AB1-E229-6E2003344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693E3-EAE6-9478-0BEF-555B9E94F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E64B4-83CC-DEC7-2A71-105E83266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36B1E-2E6C-4164-B73B-F07D9BC7AD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787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7642DB-FEBF-52FB-4BD1-323013BDB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E2944E-1689-2BB7-06C1-F9D6FA5D9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26B647-7B28-62F4-EFA6-F4B291F872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52B237-03B2-526F-99DF-01171A314C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1A9335-1E7A-3B47-8E39-C0FCA0BA1D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E02BF12-F08F-43AF-9C76-0D0095C4B3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C90F798-67C7-5F7E-C8C6-FF4E3614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God of Abraham praise,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B0FCD3F-7F61-59F7-7842-DAE111057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3D8CFB6-1422-3267-3803-F19A9B29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DDA06CC-923D-165F-433B-9DB6682A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78B307C-EEC6-ED7D-B5CA-6328BA981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우리 하나님 하늘에 계시니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F6C329A-6A6D-1329-8582-F1A949823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F67402E-BA1B-275D-607C-F8E6EBEA5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78E13BD7-56E2-92CA-3BD2-83214E11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C1736C02-2D97-0006-328A-F586438F0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1FA7A8F-17BC-18BA-8164-B2C5590D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92D050-BE1A-B609-F792-C5DF871C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C92C19-5DD7-3A3F-17C2-C52C9680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1339AE-69E3-D154-1D69-ECAF46C32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God who reigns on high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6A66B5-2734-CCE1-899D-23C95BE2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69FA9E-9A87-BAF1-AC70-18F9CAEB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A3BC09-8395-09F0-3169-266BF4E1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318249-DFC2-1EE4-32B3-EDC60DD98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왕의 왕 되신 주 하늘에 계시니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F73F17-2D64-0187-BA73-8B711105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7EAB023-1127-D3CD-6689-3BF37DF5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65B4B7-ABB4-3D78-718C-0DF59A4E1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501373-BE5E-85EC-E68F-2253D6EB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60C93E-6579-76BF-5C1D-EAB31B8F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God who reigns on high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BA1B42-1FCA-AAA4-CEC5-D8958B2B2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131553-43A9-95A1-8D48-4A4737FB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B6F385-EEEB-7273-1371-D729BBC5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139662-4668-1B05-3CB2-37BA6280D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왕의 왕 되신 주 하늘에 계시니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1C67B9-553A-AC85-C030-3804DD6A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742DE9D-0C35-2915-9F24-3A266D450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6EFB7B-F248-F8E9-6D1D-1C056B96C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BB4E43-772F-A580-E60B-D0731392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CA6B42-8D63-C46A-F695-A14AADF8B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God who reigns on high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2AB556-1850-C5B0-AA84-CB25A99F9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E64DB2-86CE-6340-D812-5F3BA3B9D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06E8C4-5AB0-F135-2780-03DAC6919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612428-1F0E-0935-D8F6-C517700C9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왕의 왕 되신 주 하늘에 계시니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7E6453-5BE5-5F69-32CB-809E2601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ED03A34-8A67-9A26-64BA-A6157F626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4815AF-113D-D03D-7655-F50B2A47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801B1F-ACC4-3276-4658-4516B0A0A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BC682C-5752-5E3A-0F82-C0ABB0F9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0847B7-3F8F-4998-ED29-635FA03F8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 whole triumphant host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BBAA49-4AEF-6CA0-DD85-5CEFFA9A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3F8B53-8DE0-6231-6511-29060E40F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AB20B8-9E1F-1DE7-BD83-F85E2D7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D688C2-A7D5-B9FF-F27C-0BB3E7D76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성삼위일체께 승리한 무리들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72497D1-5425-2348-F601-C73477D4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EA0E93-CC3E-AE8D-FFA7-A2C4F94B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8B8D85-F1F2-532C-FF93-B160C80E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3CA97F-A2B3-6352-8516-34C53F9A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DA6584-4428-1266-FDA3-D7E43F6C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 whole triumphant host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8D4CAB-46E6-C1B1-DC3C-391F6989E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37CF23-B32B-98ED-D868-F362FF6C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31EFE3-82EA-B5E5-D629-AF128F03C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369B0F-296B-51E3-493E-EA2412FB9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성삼위일체께 승리한 무리들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A05CB27-EA83-1BB3-A731-E176CDE5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4B9950-E27A-9293-C2F4-64C2937D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31D4CF-4981-4CFE-5080-0F5D9AD7A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D6EAF1-48F4-427F-E9C9-2EE4BA06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0D356B-A72F-AEEC-7DB2-FD06ACE7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 whole triumphant host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4CE56A-F374-86D0-CE69-A0188D05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9D6F0E-84C5-6BD3-0606-64107CE07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7FFF53-72C7-D210-00E4-CA6FC95A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47EAAE-2A6C-FBEE-084A-29785545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성삼위일체께 승리한 무리들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D817FE7-2A9F-8D31-574F-73FDE324F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4AF756-14E0-4275-F200-20FF0174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AB913D-4872-6EC8-207D-D9B77FC67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441446-3A07-2FC4-6F29-4B8A82649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FFDF0E-F7F9-040B-B5B8-3AA03708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 whole triumphant host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EEFDAE-6C4E-3790-A275-70D3367B5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CC36D3-A33B-D8B7-1BBE-80CAC7864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81A503-9B41-3030-1A1C-BE1A53E6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42470F-C9C3-1CA9-597A-F991C93B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성삼위일체께 승리한 무리들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2800092-14F9-4863-CE6B-F6C70040B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1260EF-DFBF-A343-5326-5CE5150ED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우리 하나님 하늘에 계시니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B7CA5B-7BE0-EF86-C995-4CA17517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171BBF-0B89-404E-6243-4BF3DCE5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E0CC7D-E62A-F022-8FDF-57CF75EC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승리한 무리들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545876A-185E-0C22-C3CB-96EF28A9D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A7C4B2-095F-60F7-E0E8-D6931974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우리 하나님 하늘에 계시니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E36E0A-0047-E733-C8F1-6469068F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F6C912-7C3F-B953-853D-8BE62434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BA91A2-61D6-31D6-DD9B-B6FA6C4C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승리한 무리들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DA905FF-7790-FC13-42C1-A075B36D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127B64-D546-11B9-FB0D-484E51AF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0F0CF2-0EBA-5460-DB52-09568F7D1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언약하신 것 끝까지 지키니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1FC150-0D51-77E4-718F-EF9A1BC6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4AD91B-ADB7-E027-CEA2-143AB795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승리한 무리들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C76E0FE-280F-0A4A-200E-A1FF65AD9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14CA98-ADB6-BFCB-4B11-075EB2C0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God of Abraham praise,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B67039-5E9F-A5FB-E015-046810CB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00AD44-1CF2-7D1E-0202-037205B76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65D9E1-67FF-1DD2-5E69-8E77633D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178A92-B554-E739-7226-1891E4B5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우리 하나님 하늘에 계시니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F0C4B6-A418-F5B3-5520-E11DF4F9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346BFD-CA5A-18A2-FD8B-34D7C34F0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6D0EEA-99B5-16E5-0471-03AC7B7A1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C628474-5FF1-D13D-9717-72D51C4E5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140972-B23A-E2F3-FD46-84F6870B0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D28F6D-4528-8901-10A0-060E0FF8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언약하신 것 끝까지 지키니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708D51-7F25-5C5A-0F7B-94B388ABF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AF731B-E52C-E67F-E0FB-E99BE035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승리한 무리들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E9FBE99-04FD-C9A3-F605-A9C36055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73CE9F-951F-0FFD-0788-750F0A49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D3667D-6782-A8BE-039D-58555EFEF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D59512-F67F-E3F5-AE2E-71CE8144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왕의 왕 되신 주 하늘에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B237D4-5900-B185-2685-82399413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승리한 무리들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4D7887F-B0AE-689B-CF4F-F12B12BE1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1C4D4A-E73D-8CB2-7928-A1102C372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D9689B-D9F2-EBA6-C161-05D077D0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70F3C3-03DA-AB3C-BB35-9CF4AD52A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왕의 왕 되신 주 하늘에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AAC697-041D-FF01-6BDE-D92B7E6B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승리한 무리들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8BB90D0-12E7-E6B2-3993-99F46AAC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69AFE1-CC54-E92D-B4FC-1E0848FB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F574EB-BEA1-73DA-19D2-A3B2C873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AE4ACD-4028-A56F-2447-0D21CE847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5A8D43-4AE9-335E-7396-C56E5711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 삼위일체께 승리한 무리들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76890E4-53F1-E3AA-07BE-4FB7F6CD3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AA0497-DE57-3033-A0AF-27497F7D3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603FC9-D6FF-55FA-CB31-59D643375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0F7D00-E092-0FFC-61C1-7085E5D5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D0A361-0DA1-C16A-4209-66135D6F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 삼위일체께 승리한 무리들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90B6425-5BFD-F4B8-D932-C01A723C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E481AF-6BD8-A76C-E5C7-CD9596123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God of Abraham praise,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407005-F904-F825-7D58-628FEFE03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0AA7E2-9365-2BBD-FB17-0D10AD02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21DB02-FFA5-E30D-FA00-3E633A95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4A635F-8535-C5C3-8446-C19A3CE2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우리 하나님 하늘에 계시니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3DBED6-7716-1F3F-EF0E-03FD4AF19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06E292-7C10-2231-C30C-7CBCCE58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A04061-5AE2-793A-8CA2-67F46CF3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AD233BF-9BA0-AF5E-D367-EFB87D0B5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A7699F-8F59-BF04-D1CD-6AD1D601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God of Abraham praise,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A6C5BF-3B25-6A8E-DA21-810374A7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CD20C1-CA3F-8FE9-BB69-A5557757E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B2F062-F52C-026E-8D33-DA81D79ED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E46BA8-6C77-FA04-929A-645D4F585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우리 하나님 하늘에 계시니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B3C98A-3325-4315-D8EC-82DA138B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59C1FC-BA60-70F6-E8E8-1249D165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69BD11-8083-3EFB-D5CC-B410BD8FA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4363468-0E23-11EF-E68C-649D26A3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957ED4-F7A8-AA3E-268F-75B2DAE63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91FF88-74DB-9685-1D0A-92C3480C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by Himself hath sworn,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AF39E9-6CE5-463A-C48D-7718E374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E47105-C4AD-B6D4-8878-68ADD9BA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4B39A9-D2EA-D67A-3B53-EBBE5E0C5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77EFE8-B751-AFCB-DCAB-3BBE115D2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언약하신 것 끝까지 지키니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92E645-7A5E-2C96-259E-92AA0C2B2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72CC6A-2DD0-75BE-792E-AE4D12A7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8CFA3A7-A924-5F10-6397-57FCC65B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386FE5-B3C5-28D1-2901-C0482379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8F1783-C535-A966-B4A6-35B0FF936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by Himself hath sworn,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23864C-D834-FBEF-2E4E-8DD71AA7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D61DE8-58C8-1FBB-5C45-D7B64C0B7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FDE4F2-7BED-1A13-BF7C-227C000C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5F9FD7-AFCE-085E-4A95-7D7029773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언약하신 것 끝까지 지키니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771C72-FCA0-1103-115A-51819E81B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E691A5-788A-090F-574D-3194C426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4FFB090-357D-E45B-E85B-D751EFBA6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2BFCED-FF31-48A1-40D1-961CA815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AD5EF5-EEE9-E88F-088A-48E18D38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by Himself hath sworn,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8B4C3E-98AC-D1F4-37E4-79EA02BD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637EF6-01CC-6143-4C47-ED96CE47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934799-FA07-4834-34AA-F4534696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7F5C0C-21C0-188A-41C4-D32B6BDDA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언약하신 것 끝까지 지키니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A11AEB-F82C-CEC7-FB6B-E4CA3339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26002B-35E5-C05B-7909-92E7DDF1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1A4D154-96E2-4C3E-C3A0-4B0DCE912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50F1B3-E3F2-15A4-ECEE-075592E3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338C16-0F65-A340-A584-889F9688B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by Himself hath sworn,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3E7282-B055-7E02-BA2E-BB430E4AD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God who reigns on high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757FCF-E53A-D05F-E3E5-819FC9B87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E4540E-A0E1-C024-FD01-416050E5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495CD8-59E6-2381-7C57-F784D9E0A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언약하신 것 끝까지 지키니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010BDB-F7C9-9DD8-E76A-CE0DF4168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왕의 왕 되신 주 하늘에 계시니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77F3A0-B352-ABB3-765F-CE4EC5670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1B5326E-BBC4-8B6E-5C94-9FFD7D174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58D800-FAF2-8F6B-A298-FD0E607C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God of Abraham praise,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CBA9A6-9EEE-581E-E39D-A3F2635C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by Himself hath sworn,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08ED2A-65EA-729A-DC59-10E0F021F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God who reigns on high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E7A7A8-2133-4E5E-9D3D-9624814FD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 whole triumphant host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74A5C2-9F2F-7550-183C-F331C53C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우리 하나님 하늘에 계시니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BA824E-4D70-CF34-94B6-D3D6416E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언약하신 것 끝까지 지키니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A9DB3D-F4BA-29C4-809C-7B5C802D9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왕의 왕 되신 주 하늘에 계시니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224CCC-3871-5573-8CFD-6589494B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승리한 무리들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1128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2023-11-05T15:31:28Z</dcterms:modified>
</cp:coreProperties>
</file>