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71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6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037장" id="{05AD2B7C-52AE-42CA-9834-CABB04802ED1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71"/>
          </p14:sldIdLst>
        </p14:section>
        <p14:section name="새찬송가 037장" id="{C95A12D5-CDCF-4340-A8B0-E1C84856E52B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AFF95-6829-A4AC-9309-D6883F811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5EFE2-2674-1FC6-B00B-C144FF157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2EA60-9201-98DE-5B6F-09F18C7AB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E0C12-141A-4DE0-A88C-D843B747A0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396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460BB3-0398-BAD1-FDB7-16C2F7702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B123A6-A4FA-643E-73A6-90D829359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4940C-C787-A48F-0568-10808C743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9E64-CA8C-4006-B0ED-2F0FFB2236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40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80CA8-B1FB-517C-D080-671D81052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F16D4A-FA1A-8C41-7920-2161BFC98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F95737-B7C8-3E3F-F238-ED587B0E9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2D8F4-5D50-45C8-A706-BBC5EDA279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256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878CDF-831D-7235-7C31-E7512362B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9D1F17-F5CD-CDB6-1729-E9CDB9B2A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12897-A80A-5512-CC8D-4541E5232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F12-8AD5-4D03-B441-6E3678FA40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85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CB3DB-CC17-DA6C-973B-0A6479180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28495-1AC0-9DBF-C12F-074B21216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BF1D84-CB47-7890-D5D3-4DD8EB4BA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2106C-17D6-4E02-B526-14CDB674DB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55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87F3A-E955-0376-59DB-4997FB8A7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0FD98-F940-76A8-5D06-1CCFCE8E5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D6C4A-132E-175A-C005-41B91A44A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EA9B2-D79E-44D7-B65F-C990C41D84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266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68D877-A1F6-83BA-618C-9D78DBD1B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BD39F3-CC5A-AA27-61FE-FDD6BCA49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B42E6-CFCB-A1B1-FC6B-365DA5819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22EAF-0C7C-4B23-AC6C-01957259DB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917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28F394-DAD8-A2C6-CC3A-A91D644A4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B7414E-BE4A-8A93-8E51-9A2C12B57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841594-9577-AA02-1BD5-29A182E98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B182-FF81-4C48-BE72-AA7805569A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844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BE4883-DAD7-24A7-9A40-CA19AB08E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B382F0-0D08-F432-DD9B-2C586B2B9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AE04F1-130A-C8B9-5D5D-247B1E743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AFB38-38B1-46A1-9E48-94570A1B84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05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6A993-F192-9907-6951-4DF68A2B7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CD8BB-8121-98E1-5E1E-41E3D5D27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37B66-50CA-4FEF-48EA-F85C738BD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FF050-5065-4341-9105-ABEBD5F274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2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2146-FFBC-47EF-07C1-B5244F25D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02D29-15A5-0FA9-FA8E-DC651E4FE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915DB-A8D8-56C0-4EC8-C9AD8573C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D5490-4BDD-460C-831B-F8B09B1F0D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824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2AD388-BC79-D679-7595-6D252EFD8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AE7FE4-D787-006B-249D-D2186B033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CD6EC5-64C6-4D8D-AD8B-2B8DED9B8E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D3EEB2-7237-0B17-C8BC-808D30C65E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349C66-F256-B1E0-4862-3D64CC2B28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921E451-7DBB-47A3-935A-58294BAC6E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5F91E49-A848-6A56-778D-5479D12A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962264F-8B19-7186-9B8F-5D06AD3F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C11D72D-74CF-DA0D-9214-24EBBC3E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91CF5B4-B4AB-BF22-AB01-FE5A59CB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BEE8583E-D783-19C7-7C13-13E52B5AD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84FEC87-7374-F4CB-28A1-FAA5DC7E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9FE296B-290F-112E-73E2-FACDAB73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582DB44-BF34-3F75-AC43-83B7743F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D6DB439-8040-0980-C7FF-C0BFA97F3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95A7491F-3DE7-B1D7-C5C3-3EF986CB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5EDE0F1-6F60-38D9-8C87-86EBA9F97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7FBDD77-39BA-5CE9-03B5-ADD72BD01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A0E508-EF03-608A-8B63-A414046A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2496BA-CD0F-16C1-3A15-BB9EC091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3679E2-96B9-BC4C-1CBC-4A272149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0FD976-0ABE-2BAD-832E-F972F125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5BAFEC-614A-E681-D5C0-9D94EE24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5F8DCB-B673-1480-BDAD-404D85B1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E2AF5B-9F25-BB1E-BF26-5EC075CF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1328A9-9E87-9481-2818-B3A1AF27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B45870-D135-8E57-7DD6-07446EAA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A75BA1-4C28-52D9-00D2-3D305B51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2BF492D-BDB5-67F6-73B9-DEB6B363B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9E6F47-7FC6-9B04-ABAA-C63E7D94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058B24-64F8-5621-1CB9-566437A8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AD480A-27C5-F7E3-3A96-3E69259E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8E6DAD-CEA6-2A1C-235F-D76832FF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2A0A09-0D51-94E3-C413-4E744D52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64EED5-BF21-7C3D-022A-902DD61A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22D9EC-D28D-9210-5A42-69A4A95B4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13B92E-B6B7-4662-5563-0B05496F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69A825-B51C-3C6E-C394-527B1FBA0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E7F17F-29B3-A256-AE80-49289C15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346B764-CCBF-2F39-3AAD-7F5B2581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89EB36-074A-7699-52BF-2DB1A141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F481C8-1E4F-5C56-F8C1-47021868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FE0EB6-9D19-A437-3FD2-EB258175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E8E93B-8E3B-CBF8-33F0-D6FD7D55E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2F5D42-FC12-1BB3-4B0D-8A833ED89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AB2072-C14D-2A2B-BE37-FC220EB7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096853-0170-579C-E848-EB1D705C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28EC10-7887-548F-CF7D-D74214812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6068F4-2430-C520-CF5F-38A55DD4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81C6F4-5FB8-8E73-A27C-B2446D09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A7D76FA-58FE-0A92-D9B8-A8E09B4CC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985531-757C-F463-322F-EEFB5C9C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96F8FB-A55E-F858-0E19-2FB37EDD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6161B1-02AB-335E-16AE-FA1588E6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883966-D6CE-E244-F80A-D8225FF08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that with yonder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11BC98-7B90-D2EB-A082-C32D7642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AEB2A1-087F-18F9-ED87-98C7F0EF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7B2C3F-2D2D-9911-1BB4-18733C79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C308B3-B708-C16F-C91C-D058AC70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71C7AF-4261-6FC6-7D78-E6D5EAAD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CC1E0E-E903-86B4-DE8C-AFDE33E50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6D76082-4E07-4C1D-D46E-F2013C6C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E3088C-B052-6841-B986-B5892640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36DB65-40B6-C0EE-F400-57CF6CA6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2F49CA-3C5C-BE10-0A2F-60325F10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819BA6-BA41-707E-9257-6927CC4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that with yonder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D589BB-BBF5-C389-2406-D3C93E2D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873091-B6BD-6611-8119-2A897061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9A8459-20BB-F6B3-987F-0DCE13E5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0DA1C1-4EF0-D59A-2E2F-0EE4887F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1995A4-7DD3-95B6-1F4C-D62B2C15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D50410-44F3-1816-0C85-D2F47AFA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8A907ED-3993-48AA-9492-31FBFCC0E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87BEAE-262F-96D5-6053-417C9D8E0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48EEFA-3B2F-4187-80B9-ED721A95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A21AAA-36F9-F87E-E7B7-523354C5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B0677A-C288-A735-9D65-DB541727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306081-04AF-41AE-CDA0-61F584BC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R.And crown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B2FAD1-3638-B190-E3D0-7ED3A04A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A86C50-030C-F05C-48A0-3F10640A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31F451-13C1-0572-9F80-4A1D4C91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E8DB84-DFDB-81DF-4129-DFC1DF546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FA3094-446F-0ECB-F783-0E12C2B37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만유의 주를 찬양하세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577DA3D-7A6C-A91D-176A-BF2EE7FA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1EF290-F26F-69A4-0187-C34B4E2F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290F79-5927-B4B4-0DA4-D2E303F6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F88AFE-1680-A212-E14F-584FB732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BA3372-FC87-43F9-5864-76123087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65D253-4AEB-3840-D739-6D284465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R.And crown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20C75E-7E20-711D-4340-73745ED6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8F28E3-2D92-96A9-74B1-84E8AA7B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556EF8-C787-FDD1-AEA8-215671B8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7F1367-58C5-52CB-F0AB-E6ABA5A5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99AED2-4AE1-8A8C-17BE-E9CE0A67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만유의 주를 찬양하세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A1E67B2-9E22-6D92-26FD-3B1F8270D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1D4874-80A3-2270-6E83-9F7B4421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D1700F-274B-FC72-1C12-B93666F6D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A70CF0-6D52-97F3-A896-1DBB80CB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AEFC6B-F1AF-6BFE-CB05-30052EF54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2055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54EA82F-DD4C-F896-5B74-00414D62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6F66069-7B75-366C-EDC4-5214A1C5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B523C8-784C-5A17-8EE7-52CCEC0D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158BF8-0D49-10F3-2F3D-674ABF5E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9DAFAF-0FE9-C76A-B6B8-3F76073E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1CA0E1-A882-03CE-6221-2100D1271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307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5DA65D1-5E63-79F7-FA7B-31C747A6E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5B6434B-3E8F-C8B0-4AC6-F31A501F3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5DCEEA-A5FC-98CA-DEC3-970ACACB1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3912A1-A229-40AE-1B78-1FEE4B54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636B48-B020-3A0A-2118-6E4515B5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B192FB-1112-D8F0-BAC3-E057F789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4103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B7C5B808-3613-1F06-72F2-2CA9CD90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E660BD5-2668-1859-C711-BE483CD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5DAADC-75CD-E763-1781-6960A447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68F77E-07CB-8374-4DDC-AD6E7823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92D756-1E8E-4AA3-74C5-372D8023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FB3B89-CBC1-9721-C386-57A52F2A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BCB262C-7326-A7F3-3CAC-B43E100A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6CED3A-58B7-0EA3-297B-8F171E2B3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7ED5B2-88CE-901A-2E1A-6E4D7D32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664805-4692-F5E3-A2B9-709F0BD2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6E04AD-2952-1BD6-8ABB-64DD01C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363080-9DFD-6D90-9CB4-A6E422D0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911D916-B0D8-A8EB-1B6E-15E4A78C7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EB8C98-B9C6-59EB-DE20-F5446D76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FB9CB0-B861-9F8F-B1C1-B3353F380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A090B9-12CF-36FB-5E1A-D5DDB2BD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96C80A-FEA3-FDFD-930C-8EFEBF54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5127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DC31C692-4D75-E342-7C9B-BBF081D1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D4279AB-0D02-AED2-04DD-2F3A6B2A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825F4B-EB40-2FB1-AA77-5AE885A3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599F79-7D58-B537-059B-E88000713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740B79-D185-C68C-3D68-B0400A347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D6E4D3-B045-4D02-02BA-3D105B49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6151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914183FC-DC26-4CA8-0C5C-AE6F93F4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24AF961-AF53-2C23-DE07-6302C83B8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69A3FE-A663-CA4D-F37C-E3F9AA0FC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1C7F98-1494-70DA-36B5-03674A5D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9863E7-5DA5-38DC-A834-6F85FF726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2C19D5-B16B-16D0-299D-E04451FC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7175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6CEA365-96D3-E65E-536D-B4574C40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066F728-7C25-FE7E-746A-8EFC07B0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5F8F08-C3DD-2092-59AC-D19A6F433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202367-409F-7D95-95E6-8C4E2904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2C37EC-B295-6D1D-7985-BBE97523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B9758E-9E54-E4AD-C437-6870BC67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  <p:sp>
        <p:nvSpPr>
          <p:cNvPr id="819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49138B4-878F-FB21-C60F-8125185D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6DFD214-DC4C-4E9D-6868-DA478361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765E3C-BF17-970E-DFA1-29AFFA410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812F2A-5B37-EC0A-F0CC-8CEE7B8C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D4DA6F-015F-FB58-F162-55FFC0ED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F7A1D6-5CD1-4AD6-E116-F34585B99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  <p:sp>
        <p:nvSpPr>
          <p:cNvPr id="9223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28B5DABB-55E2-35E5-8C9D-576C278C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60DE628-10B5-C0A2-E66D-1543165B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C9EFAB-7387-FE4F-19E7-B015E85F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4918DB-AB4F-B599-14FE-DD3446E3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68846C-5A0F-0541-301D-673AF1C4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71DC0A-FAFE-6D9C-90A2-65213016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6612F74-17D1-378E-562F-426769DEC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418A31-0C2A-E7B9-0A3C-731B9204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2E8574-E8F2-1752-493F-C214BD41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412C86-0C21-80DE-5AD5-5887C2A3E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AF02FF-447C-96CB-23D9-696F75E7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3D5DA3-A979-3CB7-6D3A-F8C503CF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C0909C1-3DF1-2F00-DC95-F5455654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D35563-58F6-69AC-EC4F-5D00F624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1B5E3D-76EA-7D2E-59D1-BC008F55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B05107-0B53-A830-A22A-6F13008C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E273C4-906B-AD5A-ACBF-3DE64454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0922957-89F2-1C3D-D183-4A5486D5D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55CEC5-AE0C-26A4-445B-7D3A219B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0C8F6A-B955-E4ED-4D31-B8892713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6F3AD0-41A2-22C4-BB90-E7EAFEE9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428890-2A6C-5274-0BF3-C22F2D3F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87A3777-E28F-B5B2-D35E-346D20B6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B9A176E4-BB23-1D58-1C18-3835AE7E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D1595E-A583-175F-BD60-E3AEEDD7C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462110-A5B2-048D-FCAA-94D35527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F76D1C-25D3-DB8A-D5FF-BCD9384D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8B9675-F01B-C72E-9B23-64CBDE6C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1F4B25-8F0A-2425-E407-5853BE65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EE4299-ABB6-4E65-BE6D-6BE2F399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E8A35D-C9C4-1AAC-B27F-F1DD4A821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DA8F7B-11F8-7CC0-4564-1C2CB406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DAE5FF-CB0C-EAD3-4B8E-541E7CF0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078142-4FC8-3ECB-76D6-5F0DBDFD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51825CF-5F5B-362F-1CCD-15568E10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D9335B-B4B2-8774-0148-5AED7548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0434A7-715D-2D18-C627-389EFA6B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7B9BAC-7294-9FFB-C488-3D6BE63D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F8C672-04EF-730F-5DFC-DF54A06B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51009F-8935-7F7A-0FC9-4D4A3F681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AEA2A5-2CE4-FD06-9525-18477E0A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7703E9-F4E1-6AA6-143A-4F1DF135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4B34B1-FC32-AC34-8F1A-F0BA1FAA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B97F33-3937-7625-8F52-FA221BE1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C39787-E182-6F0C-9DD2-A6F733C5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824A7EC-DD55-F1F3-175B-B03CAB37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C5DD69-9B8E-C374-94C0-92B768E4B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7AB347-9380-808B-39AA-CD2DC3C7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D334F4-F4A7-2171-2B21-CC9446C4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AA3B96-0A5B-C973-F704-BA19555D0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12644D-98E4-0F4E-E655-3C8AFF0C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C6C390-4386-523B-6DEF-C601DEEE8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409BEB-F9CD-A03B-506A-5C07DDFC0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6F53C9-47B7-0FE8-8D5C-F9AF8D8B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6C7B23-1CB9-D13B-6DD2-223D9987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242B80-7E58-17FF-4565-698D46BE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0BE236D-F44B-DF76-198C-7502CD2E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AEC497-AEB5-F31E-57BF-FCCEAE1A8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AFBFAD-A2E7-01B8-F910-247566BF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94ADA6-BEAC-799A-3A20-350755B33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11C0DF-83A0-17BD-4FB9-FB22A011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C47B76-A37E-A427-AC32-5A5B2B34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6F6D87-1B0F-40C6-2783-E5EFC69B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7B8508-75DD-E564-9A44-1868E4B8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B5F19D-112E-1950-A148-07AC6C51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C371D0-7FE9-25B3-057F-3F4E53C7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AB7B6A-2E75-35EB-DCBB-819ECC7D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321FF3D-D4C9-63E1-42E0-F32848654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59C184-D337-BE79-1AB2-9F8CD013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69B962-80C1-FADB-333C-B9DDE368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BC2D56-664F-1C20-7646-9F987310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734FA6-572B-CD6F-F161-68A89EC1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515F75-EF0F-9AFD-D3D6-EAB45720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crown Him,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4A745C-FAD0-B55B-3E8B-9F4D8DD3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C324E1-F6DF-09E3-3D09-303B033E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8129ED-EEED-2548-3BD7-BA2A7E606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267EEE-9B2C-4016-E93F-4E5385A6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D42855-C5C4-8E98-784C-080529C4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만유의 주를 찬양하세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1216</Words>
  <Application>Microsoft Office PowerPoint</Application>
  <PresentationFormat>On-screen Show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2025-06-01T13:02:20Z</dcterms:modified>
</cp:coreProperties>
</file>