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95장" id="{F8F8A300-A31B-4712-8DE3-F46154510CF6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새찬송가 95장" id="{3BC81815-E041-4EA9-B53A-BC709BB3C04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8" d="100"/>
          <a:sy n="108" d="100"/>
        </p:scale>
        <p:origin x="906" y="9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1CEDF4-3572-6B1E-7F01-A5550846B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344E23-6E71-4C0A-E361-5420A49D6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8F89E7-5029-2B42-BA09-613B5F6AC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57395-C90E-475A-93C5-8E5F7013B9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66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1B705B-8085-F51F-A3B4-B0E952BF2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6AD89-E7D7-FF4E-D488-5DBD90968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34BE5-F7A4-E261-A84C-1DFC2B8D7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F19E2-9043-4467-B04A-2288C130C0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271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6BBDB-FDEE-D3C3-3F2E-15229B68A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09BA84-0004-3091-ED46-9F296D547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650DE-3E8E-AB0C-51C9-A84E6519B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97291-01CB-4613-9DCC-603B0C3846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559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CE73-DD46-42EC-DCAC-B1C76237E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4BDE72-7863-6D36-9F98-2D58FF641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B8ED-3E88-D39E-3708-42D161FB1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39E92-B405-4272-B0DE-32ACB39CA0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973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1764B9-8C25-D067-8F11-314DFF657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B1B1E-8647-CA8D-EF74-53FBBFCFD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76DB2B-CDEC-6078-02B8-74D1D004F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C4C9E-9D1C-49C3-8CB9-35AEE4D9B2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85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C56F5-1BC5-3E62-37A8-CA8490629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B217F-7FFD-B23E-FF51-DF751BC3D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5FB94-4FDF-14EE-93A4-20A299691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1650-CADC-4B73-84BA-D0E1F69D96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19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905496-B4F1-D6FF-7C01-B3D36334A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00C8F1-804D-17BE-D2D2-8FED14724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3DF0D0-116C-C152-23C0-885764566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A77D1-7EA0-4AF7-96AE-4F760DB327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839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302123-6AB7-E8B9-B86A-AA11D8411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254EC3-138B-85B8-6352-ABF317A43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7A484-C9DB-4004-94D8-31EFFA2F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D748-3229-4B49-B4D1-89B5DB1DDB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028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F1C350-4D7E-7C9D-BFE8-EC765E90D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80CF54-EFE7-BF54-7099-64F9DE12F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FDFDD9-F706-21AA-B31F-5857543F6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23B97-66FD-4D39-B624-AA4EC8664B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796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CFCE3-78D4-7A2F-4527-C3F14702C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C41A9-B126-85D5-DF4A-F134041AB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F4AAC-5C78-645F-61DD-F2B7422FA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5C55A-25F0-42A4-B200-35C07EC75C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773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D2DB5-DC90-754D-6D10-BC5E091E2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E6A27-08F4-DEEA-97B6-68037D72C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B04E37-6FAD-C7AD-5FF6-5786D8FBD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BF3EF-86BD-4757-9BA1-67CD0E44DA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90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14D48E-0ED9-9A82-AE88-9A635AC74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6AB0DA-3263-7753-E702-8F1C9D1EB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BF24A3-BA01-7F4D-254D-488ADED9EC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813702-2D43-4C1E-4D6C-218F41781F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E5D285-6F6F-134D-9A41-1713092D47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63C40A0-B05B-457E-B31E-87859329FD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F58F75D-9FA6-F5F5-5AAA-615CD20D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Thou, in whose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987F850-460A-53ED-14EC-D1DE238E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B45FC35-7E7F-9BDB-6808-A1B15D7C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176BCFF-5A99-59EE-0C5E-8C78458C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E798BDCA-B867-FB80-EFEB-BA6FA8502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CCBD0CD-B044-0115-1D21-0121C81C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기쁨 나의 소망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08DED8B-9388-2E5C-894D-F601B659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23BB31D-7C37-5FC3-8ED3-CF19A5F9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3BD5EF7-0B80-FA68-9FA0-8F26C85C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E6E726E-7A84-BB21-70B9-8D805C09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84750A5-3880-3720-1553-507308BC0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619F144-14C5-1329-1AEE-EB23377D2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E46507-2A28-9FA5-FC6E-27855145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73FC61-314A-4CE1-6F90-BA3636F7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6D7B2A-A0A8-B470-C168-9967AF2DB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F66B79-FAB6-660B-29C2-930DCFB6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looks! and ten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D4BD03-8CAF-0444-A401-97FDCA43C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A63CF4-2B99-5755-09DF-42D3F27B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616981-A05E-A377-1D9F-3A62C839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BC2724-1282-0BB0-663A-669C1583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26851E-4B95-86E2-9DE3-A0CAFAC1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자비롭고 화평한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BC8E5C-0049-3C3D-597B-76868FF5E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5C9A67E-7F81-D09E-E00E-94717BC3A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2E6A08-6C48-F0FC-1449-8B9801D8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170557-CA79-75F5-7896-AFFFCD9F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8D47EE-F8C6-E5A5-9879-73EFF758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AA89C8-6DD9-4CA1-D386-6BED937C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looks! and ten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652B5D-03EE-6E81-B777-AC6A4D57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3B600B-8820-7D2E-E45A-E37EED086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670425-FDFD-0281-1008-5281C8DD4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4586AC-07FF-85CE-A428-F3F96882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A06150-06F3-4912-68DA-33C6EDC54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자비롭고 화평한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70F2F5-26E0-865A-17F7-5FD0468A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99727FF-8057-C143-7525-5C2E04F7B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AC2AF7-1957-0D6A-710C-D8A9B2D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CD55D7-D0DB-DACC-A882-C2A091776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83DDB8-420E-4B68-8121-8C7DBAAB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662573-6105-BD0D-EFEA-B279A582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looks! and ten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E307FE-1003-99D6-6D5C-0CA74DAC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DB1E2E-FDB9-2921-4083-8C05E849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2E001B-F08C-C58C-45AC-55A42E02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B1EEE6-EE48-9D07-6D09-8855A0B4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8CA0CE-9D68-ABE7-45F8-9AF74E6D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자비롭고 화평한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F40E9C-EA46-E71B-8FCB-4CA9A5F9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8D0EBAF-AA51-B226-A9AC-CE4F75EB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92AC03-17F9-FF63-089F-1A3B504C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A17847-BF98-0E18-79EA-FD0281C2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841DB3-1190-AA0A-168C-C0618053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B470FF-86F8-AC6D-7F4A-B21626E1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4DA7CF-E29C-EE04-4D0D-D8E4B2C8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5.Dear Shepherd! I hear,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C4934A-2555-A8C0-AEF0-E0A61DC2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564F15-32E8-55DA-41C2-79ACBDC32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D09465-1E67-FA23-C56E-93DC2D76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33EE28-67EA-AD75-8CCE-A6754BE4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4402BC-E3F5-FFEC-A1C9-A6F907DB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진정 사모하는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A0D731BC-4732-FF93-E98F-AF891676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255399-4F51-17C1-BB17-EDB98ED38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9A11E3-C73A-1035-2C22-8521BE84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D64040-F08B-AA7F-32E8-21E7774F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E2840D-0A0C-926E-6991-A49BB7941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FB7037-C21E-0584-24B8-0823D8CA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5.Dear Shepherd! I hear,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29F079-B5A8-AB3A-64D6-F4B882AD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4C4F76-E956-558D-36A4-CE69AFA9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5DF4E5-48EE-F037-904E-9C49848B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6C1972-75D2-62B4-D4A5-E3C65497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94FC49-3868-1FF1-E514-F37678E40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진정 사모하는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9784BAE-3FEF-F293-9F94-40AF4A81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3ED26A-619E-3793-92E8-8A2E1C64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81D2A6-E498-1F90-372F-A3FC9A10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F80E87-56FC-4B7C-0F27-366A8AB4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E174E5-F8FE-8F8C-0651-8ECB7B423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489A49-E67E-B7C6-4128-8B78CAF7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5.Dear Shepherd! I hear,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9E2D8D-F6E7-558B-7A7C-7E788AEB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4DBD12-E1F5-EB58-8C9C-E0B35EA2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E899BC-51F2-B67A-74CE-3FFF5151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AD71B8-1AD7-4BED-04E7-D545AC927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171E34-CFA8-E2A7-6E3A-E4C59BD6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진정 사모하는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3BA7612F-F8CA-AE02-F7FA-85FA479BE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7A2914-4E3A-6149-693C-B242E414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기쁨 나의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888BBB-D0A2-299E-BC88-F8C52653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8C5E8B-DD8C-27F2-16FE-E32C882E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34C47A-5EF1-89F4-31BC-DD1379156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900CB02-FECE-98A6-B016-0102EFB7F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0C5C0748-C798-6165-B2D3-E923B59F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C6BCBE-81EC-E64B-E060-0C316611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기쁨 나의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2B34B9-C6AA-E064-019A-6B7E1B09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6FE9DB-7956-CD90-5342-F1863002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C50294-2B35-1298-8FAE-90528B809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70B5C3-8813-3C55-E370-3FB8427A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47D2697-7CC1-9DED-BBAA-6B939286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B89F3D-5AEC-7080-BD45-87F57F2B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A60E60-8681-89F5-04BB-5DC7B23A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사모하는 선한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E020C2-F744-36F9-194E-55D65E9E0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011A40-C470-3228-BEB3-7D495706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C0ACE91-DD26-D85E-2F17-605371B4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374A60D-838C-3023-8428-21C1A2B4D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424861-2A4E-B9D0-B436-6CF03E62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C84416-44A3-F23C-90AA-936C48BD8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사모하는 선한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DFFCA0-C285-AB77-2E5E-96EA557E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B2591C-0F76-D75A-9C3E-11440ED71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958DC23-DD7F-02C2-AD70-EA478D839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DA257DE-EFF3-B77F-6E40-A0AA9C68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ABCFB9-1405-1833-0DE1-2447096B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Thou, in whose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EDD010-C5D2-0CF8-9D86-98A92B98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801E0A-2642-6911-052E-9E800383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E3074F-2DDF-6516-C0C0-A50AA649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6B30B6-2CFC-8FF5-A5EE-516096B1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013F81-C3FF-EDA3-09DA-A4BC0D39E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기쁨 나의 소망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FF2B5A-FE7A-26D8-70EC-72DC35EB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E6A045-6A2F-4A41-7857-9044901D1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F48B9B-F511-9F7B-F7AF-FCB22E4A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F2857C0-BB64-3228-A07D-B918B2AC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54548CD-AB56-934F-C92C-0D35A6AB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A7E253-85FC-00DC-7934-99ECB5D41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488A05-E9F8-560B-B77A-95E340BC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46F55C-7DAE-4E59-B4DD-33A7B50B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길도 없이 거친 넓은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8D9754-94F9-1FA3-400E-81F5C7A2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29C461-0934-C233-B2F8-48C750FA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BE8E51B-D6DF-69CA-8CB4-598FB34FD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749B83-E92E-EE05-8AAC-157CAFA8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9ED77A-2FFA-BA14-6399-2CCA40C5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EBE9EA-8F31-4D14-D3EE-5724B684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길도 없이 거친 넓은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2E5B12-AE12-EF21-1E50-9BFDCF28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580DD0-EB9E-8490-392D-816570E3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BBAE70C-C8F8-D259-53B1-5FF7614D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2E0300-A1A7-4401-D0FC-6C9C8267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C3370B-68BC-72E6-D206-70BAAF13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1F7814-8B6F-C221-50AB-2E88BE166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B68A2C-883D-8241-5F22-2D9EB5683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자비롭고 화평한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FC2049-AABB-213B-6821-357FD8B3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ADEE94B-2659-6896-E1B9-45C7B0A0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62FF6C-04DC-1CD6-7E39-538A0FC00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F6ABC9-1D06-5CC9-D4E6-9885031A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7E0252-3B02-DF0D-2112-BAEB4289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BBD6D1-2D64-B030-81AC-B96AC2CAB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자비롭고 화평한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B1CC8D-9440-BCAF-7437-5AA00EAF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36690B7-9533-42A1-3CBF-2042E024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382536-AB09-89A6-89F2-6FC9FDEA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058246-99BC-FB76-8552-651572F1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8A9BA0-4961-AA64-96ED-9071DB907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964232-B853-7A3F-0E76-E8E45AAB1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FB179E-78EC-5C8E-9CA0-C98FDD34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진정 사모하는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E633AAC-56B6-B23B-EDF7-25A730D0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686BA6-D861-C6CD-0E12-7D118AAA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기쁨 나의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24541E-19AD-22E6-8C49-86C31790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707C44-5BCA-40FA-AE81-6D3DAB24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5EB1C9-3438-C90B-16F5-29791AC5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56875D-37F6-4B7E-F1D7-BEC00D01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진정 사모하는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2BEADBF-41B0-45E4-5796-D4E0EE189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4AB85C-DE0A-8972-A57F-A021E3D75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Thou, in whose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2E55B1-FA10-AB6F-D517-12F10BF82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D6822A-BD58-F5FF-B1BE-8B527965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37BE06-5AAB-B148-865D-35DCA163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86DE71-2554-4D52-75EE-1F49F907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0C8C9B-AA03-4624-DB5C-98A5ED87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기쁨 나의 소망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2AF29D-705F-E3FA-D3EF-2EBE8BFB4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119C6C-B2FF-453F-5D07-1C0BC5E4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9F11DB-09FF-AA77-FE0A-27A30BF2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92A09E-0328-BC5E-E43D-FAAA1AFD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4050E02-5AAC-8398-E147-0BDE290F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F5D2BC-D694-A76C-C85F-EFE82DD9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964324-442A-DC83-C1D9-15AED773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2.Where dost Thou,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9ABF88-8BCF-FE58-73B3-B704E8EE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4569DC-93AF-BE60-9777-87C8CFF7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053346-A880-2964-395D-CA0D3FA7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C36C73-D59D-C7AA-C92D-33EF9B61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5C78B5-9869-F181-C7E2-725B38B0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사모하는 선한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9CDEC0-3634-633C-321E-9F63C71F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06C37A-E2D7-2F76-7D54-01C24E0C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B665A0-B733-9901-3161-28163DD8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0731265-B1E1-E9EB-D056-B9DFB0CF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04F0CC-DAAC-83E6-4EE6-3774075F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26AFA5-29F0-8C9F-701A-204909D7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2.Where dost Thou,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CF0BC6-01A1-768E-C88E-782667CD4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7AC3CA-EDAF-E322-A67B-A05D2BF8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A22CB7-AB01-98B0-876E-F49CD414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E0946E-BD1C-8E7E-9E5F-832BB2870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2F908B-6385-1550-9195-FB553685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사모하는 선한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1440D4-5E17-F61B-FBDB-DFCE8A86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82842A-86F2-B679-ABD1-262E6B72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F175B2-3FBE-1B40-8E74-54CDB02F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D1F9CF6-EF58-4F13-530E-B9FD91EB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76338E-A591-3C4E-575B-CC34A316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410BFF-44F3-4F96-DF3B-A3E6D38D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2.Where dost Thou,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BDA0EB-3C2F-640D-C503-4AE772AD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3.Oh! why should I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10F938-F65F-25C6-D327-99E9C23B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4F408C-28C3-17EE-C91A-91D5494C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0E1B58-EB65-F4BC-8A18-A935C6D1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7066A4-D45A-6821-A76B-8FA4277F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사모하는 선한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946417-C60B-EBE3-FB1F-3BA6EF124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길도 없이 거친 넓은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210F8E-7010-0DF2-208D-46A787DE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CAE4200-26B6-56E6-A6BB-6A5E31EA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DFA2649-2A2F-F38E-E222-3C33D3DA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E6F37B-E978-EE60-1083-7DEF75213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60F0A8-653C-1379-D463-42C38DB1E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3E6D94-8078-28FB-DC11-05B0578B8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3.Oh! why should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5299F4-3BE7-8683-D842-C377D8D1A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2E6A3D-201A-D15C-7299-5A04A5478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B96B12-8744-EA55-BD60-CF4731ED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B7FB45-41D3-45C2-FD6C-D8FF9F0ED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8BDF72-118F-FC8E-2BF4-9DF1D42F8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길도 없이 거친 넓은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248222-CE28-8F39-EB49-3F9749E2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BD783C-F903-E94B-AA95-67DEBD81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050788F-9284-4885-D7D1-9E546244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21AF49-9778-C2D2-AEB2-465D3735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7C5017-0084-DE2B-0DA8-C1430AC4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2B70FC-DB30-878A-46C8-486022D2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3.Oh! why should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FC2511-BCAA-BBAE-B6A1-A3EBC44F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1ECEB8-0222-5123-6E69-19820535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FA2273-AFD4-48D1-8AAB-D963EE13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278386-51A4-0856-2897-0D5A33A7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62C370-0AC3-7315-DE3E-DF6A9D8AD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길도 없이 거친 넓은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FC1685-7FA3-6059-C7EE-A66E486D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CF0B06-D680-F8BA-1B6D-4C94EC80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D35D946-9BA9-5F38-B703-FFFB6A54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039DE8-4A31-87C3-9D55-B93F366F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Thou, in whose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6FF66C-D2A3-3BD9-3572-CA590B4F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2.Where dost Thou,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9E687E-DA31-D279-0168-E3A8FCAC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3.Oh! why should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31F69F-D58E-C462-6F82-C3BF1E19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looks! and ten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7105D0-6F3D-1D72-6BD8-B03B79FB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5.Dear Shepherd! I hear,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2201CD-1F66-5B93-2875-401428E18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기쁨 나의 소망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6D7156-1853-8EBB-70BF-BF8EF7E5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사모하는 선한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C35A0F-FB01-E355-6BA3-420B34FF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길도 없이 거친 넓은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1CF83D-400C-657A-2A6A-99B2AB612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자비롭고 화평한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E44C98-47A6-218A-89E4-F76FE62F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진정 사모하는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1190</Words>
  <Application>Microsoft Office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2024-12-15T14:36:24Z</dcterms:modified>
</cp:coreProperties>
</file>