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05장" id="{14BD275F-011F-4CB8-BA95-D022C362D2F8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105장" id="{3B9EE778-7574-4B7A-8DFD-0900558B536E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4A49F-B681-4D5E-BAD7-C3ED721CA6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9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64598-AD55-498A-AB11-300038C99E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00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E835B-97F6-4624-9B54-73BB4565A3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931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A6AC5-BF68-47C7-A5E9-B6D1100437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19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066CC-49FC-4A96-AFD9-7227837941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542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A8149-895D-43BF-A7A8-5799A59A1E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779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15CAE-82D3-420A-8AC6-5D7C04457B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531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C38DD-3391-48E9-B8CE-7DA19C3E75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999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2268B-26E5-483E-9B56-BA60521AD8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01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580C1-B8A0-413E-AFBC-A339ADBE78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892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E0799-1AF4-4D95-8B56-94260FCC12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062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0A53D33-93BF-4D79-BEA0-84BCE2635D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longexpected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Thy people to deliver,</a:t>
            </a:r>
            <a:endParaRPr lang="ko-KR" altLang="en-US" sz="1100"/>
          </a:p>
        </p:txBody>
      </p:sp>
      <p:sp>
        <p:nvSpPr>
          <p:cNvPr id="2052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</a:t>
            </a:r>
          </a:p>
        </p:txBody>
      </p:sp>
      <p:sp>
        <p:nvSpPr>
          <p:cNvPr id="2053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</a:t>
            </a:r>
          </a:p>
        </p:txBody>
      </p:sp>
      <p:pic>
        <p:nvPicPr>
          <p:cNvPr id="2054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6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 주님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 임금으로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 주님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 임금으로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 주님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 임금으로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longexpected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Thy people to deliver,</a:t>
            </a:r>
            <a:endParaRPr lang="ko-KR" altLang="en-US" sz="1100"/>
          </a:p>
        </p:txBody>
      </p:sp>
      <p:sp>
        <p:nvSpPr>
          <p:cNvPr id="307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</a:t>
            </a:r>
          </a:p>
        </p:txBody>
      </p:sp>
      <p:sp>
        <p:nvSpPr>
          <p:cNvPr id="307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141453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longexpected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Thy people to deliver,</a:t>
            </a:r>
            <a:endParaRPr lang="ko-KR" altLang="en-US" sz="1100"/>
          </a:p>
        </p:txBody>
      </p:sp>
      <p:sp>
        <p:nvSpPr>
          <p:cNvPr id="410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</a:t>
            </a:r>
          </a:p>
        </p:txBody>
      </p:sp>
      <p:sp>
        <p:nvSpPr>
          <p:cNvPr id="410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393700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1.Come, Thou longexpected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2.Born Thy people to deliver,</a:t>
            </a:r>
            <a:endParaRPr lang="ko-KR" altLang="en-US" sz="1100"/>
          </a:p>
        </p:txBody>
      </p:sp>
      <p:sp>
        <p:nvSpPr>
          <p:cNvPr id="512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</a:t>
            </a:r>
          </a:p>
        </p:txBody>
      </p:sp>
      <p:sp>
        <p:nvSpPr>
          <p:cNvPr id="512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386336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longexpected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Thy people to deliver,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</a:t>
            </a:r>
          </a:p>
        </p:txBody>
      </p:sp>
      <p:sp>
        <p:nvSpPr>
          <p:cNvPr id="615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147931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longexpected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Thy people to deliver,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</a:t>
            </a:r>
          </a:p>
        </p:txBody>
      </p:sp>
      <p:sp>
        <p:nvSpPr>
          <p:cNvPr id="717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24976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longexpected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Thy people to deliver,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</a:t>
            </a:r>
          </a:p>
        </p:txBody>
      </p:sp>
      <p:sp>
        <p:nvSpPr>
          <p:cNvPr id="819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183530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1.Come, Thou longexpected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2.Born Thy people to deliver,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오랫동안 기다리던</a:t>
            </a:r>
          </a:p>
        </p:txBody>
      </p:sp>
      <p:sp>
        <p:nvSpPr>
          <p:cNvPr id="922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백성 구하려고</a:t>
            </a:r>
          </a:p>
        </p:txBody>
      </p:sp>
    </p:spTree>
    <p:extLst>
      <p:ext uri="{BB962C8B-B14F-4D97-AF65-F5344CB8AC3E}">
        <p14:creationId xmlns:p14="http://schemas.microsoft.com/office/powerpoint/2010/main" val="355986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오랫동안 기다리던 주님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백성 구하려고 임금으로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228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2023-12-17T15:36:32Z</dcterms:modified>
</cp:coreProperties>
</file>