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C6257-2EDD-4D4C-AF1A-1A7E72C7E2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236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44A7F-A579-49C5-9577-ADF43E1C80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426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2A10D-7581-468A-9D41-85E25813CD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1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B3482-ED2C-476F-9C48-20147520C9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146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AEE9A-03AC-4A35-AEBA-916A830C89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810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475AE-8C86-45EF-9A05-256F0957AD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87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9C4C8-5FA6-4C71-9EE9-00C76A0090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837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03626-1D05-48D7-B342-56D9445440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497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121E2-1469-41A6-8075-D47FB93FCD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230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0137B-E67A-4472-83AE-B725C74349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83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65F40-12E2-42F8-B0B4-89A0CE879D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683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64B83BE-9750-46EE-9D54-B4E5D6DC4B2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 뭇 천사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1.It came upon the midnight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1471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1.It came upon the midnight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7281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1.It came upon the midnight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413212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2.Still thro' the cloven skies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375411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2.Still thro' the cloven skies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88269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2.Still thro' the cloven skies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84865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2.Still thro' the cloven skies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9437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ye, beneath life's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14702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ye, beneath life's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01316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ye, beneath life's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387813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 뭇 천사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3.And ye, beneath life's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76112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lo, the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27807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lo, the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420057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lo, the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506241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1.It came upon the midnight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4.For lo, the days are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122103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 이 땅에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뭇 천사 날개 펴고서 이 땅에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 짐 지고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괴롬 많은 세상에 짐 지고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 베들레헴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 베들레헴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그 맑고 환한 밤중에 뭇 천사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 이 땅에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 짐 지고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옛 선지 예언 응하여 베들레헴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1.It came upon the midnight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2.Still thro' the cloven skies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3.And ye, beneath life's </a:t>
            </a:r>
            <a:endParaRPr lang="ko-KR" altLang="en-US" sz="1100"/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4.For lo, the days are </a:t>
            </a:r>
            <a:endParaRPr lang="ko-KR" altLang="en-US" sz="1100"/>
          </a:p>
        </p:txBody>
      </p:sp>
      <p:sp>
        <p:nvSpPr>
          <p:cNvPr id="20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그 맑고 환한 밤중에</a:t>
            </a:r>
          </a:p>
        </p:txBody>
      </p:sp>
      <p:sp>
        <p:nvSpPr>
          <p:cNvPr id="20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뭇 천사 날개 펴고서</a:t>
            </a:r>
          </a:p>
        </p:txBody>
      </p:sp>
      <p:sp>
        <p:nvSpPr>
          <p:cNvPr id="20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괴롬 많은 세상에</a:t>
            </a:r>
          </a:p>
        </p:txBody>
      </p:sp>
      <p:sp>
        <p:nvSpPr>
          <p:cNvPr id="20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옛 선지 예언 응하여</a:t>
            </a:r>
          </a:p>
        </p:txBody>
      </p:sp>
    </p:spTree>
    <p:extLst>
      <p:ext uri="{BB962C8B-B14F-4D97-AF65-F5344CB8AC3E}">
        <p14:creationId xmlns:p14="http://schemas.microsoft.com/office/powerpoint/2010/main" val="29064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984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2021-12-25T04:05:37Z</dcterms:modified>
</cp:coreProperties>
</file>