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81" r:id="rId10"/>
    <p:sldId id="282" r:id="rId11"/>
    <p:sldId id="264" r:id="rId12"/>
    <p:sldId id="265" r:id="rId13"/>
    <p:sldId id="266" r:id="rId14"/>
    <p:sldId id="283" r:id="rId15"/>
    <p:sldId id="284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7장" id="{BA8E10C6-B993-4911-A991-BA88448A68B8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81"/>
            <p14:sldId id="282"/>
            <p14:sldId id="264"/>
            <p14:sldId id="265"/>
            <p14:sldId id="266"/>
            <p14:sldId id="283"/>
            <p14:sldId id="284"/>
          </p14:sldIdLst>
        </p14:section>
        <p14:section name="새찬송가 117장" id="{75B5B090-A168-4F35-8718-25976C60342D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9EB5A6-0ED9-E447-D149-24AF42FCC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212790-D471-A054-F0A0-B62119662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24E94-3144-EE4C-46E8-9270807E7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F9C9D-1076-4A37-9C56-647BB7EB7E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164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92A55-5318-2204-C6FE-66089654C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A8BCF-5112-F9FE-4A8A-9EE1A60A4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55AB4-2744-6162-1BDD-A698EA81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EE1C9-FDA5-4DBB-8117-CF8A50D1EC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94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37D57D-BAA4-264B-AC2A-A8BCF8F36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58872-E170-9AD5-5B91-50C3162F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F0295-D089-6EDD-06D6-B70802E6F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F8E5D-8B19-47FD-8B9B-4314887279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3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5E3A9-B956-E2EF-6787-105A6AC17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86A478-C1E9-2D7D-ECAF-37E3803C2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E01BB-5C75-5DFA-C0E8-6A5D0203E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FACD1-F81F-4C5D-B2BE-78EA85E9BA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62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AC497-3783-619F-2F2C-B61658D7D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1031F-1306-1944-2F4B-66AF332A5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8CC09-2CB9-9E92-F4FB-E73366C0C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8CF73-6509-4C4F-8DC1-915BE6A967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2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D3478-0CC6-0347-9CE6-9F0CCE0F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BA5A7-B9AC-D91A-BB82-B831A1608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512A3-F7B2-17F9-3227-7648DCE48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16242-ECD2-4086-A198-F7D9B99FE5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03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23C51A-E56F-CA8D-EE68-068C55889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0A1DD7-7FDD-9BCB-2096-D976A55DF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AA5B7-C42A-2ADA-82C9-E7EBC678D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588EC-0D15-4CCA-8B6F-CB135DA869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37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D0AA43-215D-A2BB-00A4-6F6C3F770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E348F2-A4C3-D5A3-540A-303E93C15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A4FCC6-16DB-34EF-4E3A-6D7EA598C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05396-80CB-4609-B44D-8E1F76A275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8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07D785-9B80-6056-D475-CA306ECAA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1D9C27-5DEB-3D97-ABF6-C1FCC30D9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7AFD1C-24E3-E0A5-7E6C-BEEB02096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31AE-3E52-479A-89A5-C5C5D5E726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966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466BE-CF5A-CD21-BCE1-500008382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39A09-F7FE-93A5-02E7-F89A14B61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81B15-334D-BF01-1AA1-3E61A4AD0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B5C5-5787-4FEE-A90C-6908EDEFE2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307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65DD2-E453-987E-53FA-5E7537728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949EA-D848-FD04-A7B4-457172A4A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0430D-3FE5-9EDA-06BB-C8C4AD6B6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80165-2A59-49DE-8814-489ACDFBC2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79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B3EA96-44F3-C1B8-E2D2-A6BCB473F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72C6D9-F862-A06A-1A7E-233161EEA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2C1C2A-89B2-50DF-6982-6A6E61D95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4EE1C7-3734-77FB-D5C8-EEF3C142EC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B836CA-E859-EB26-6D3C-4A1109930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C07E59A-527F-4199-9904-6719C546DA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85F5688-5656-0E83-4FFC-8FAE8A5E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rest you merry,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1689CA9-CC73-2F5A-1978-DB327A2B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7EF3476-17BD-A538-E762-FDFFA54C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3427A9A-5E7E-FB0A-385E-B4C9FDE7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9C8E237-7495-7B87-8F57-B8253DA6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4025178-7F98-844D-F649-B3BFD54C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3BD1ED5-FDD9-11CE-AFD0-4BD3BAB3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470105BB-81F6-CF29-C287-0B1B7106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5F677739-B5AB-F6B6-9603-EB422B4F0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3353C70-C323-88BE-4AD8-07F5923A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275210-1414-C9A8-DD1F-9973AA40A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60F8DD-C42B-A75B-132B-40FCC2C5F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God our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5F189F-EEED-8AAD-8C98-DB79CD61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830BEC-0C22-7B02-0522-75593902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A7A58E-8C41-8142-8E14-354369B3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E3AA35-7035-6C92-48A4-FC760281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433CCE-E89F-10DC-4A31-B1C8919D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306BF2-80AD-A886-30AE-64CC6F8FB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7FB2651-84D4-BCAE-A4FA-E30E9A52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FB358A-41E7-A992-AABE-6D688604D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5B3AA1-CB1D-0331-39B5-3247532E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C8D7A6-6D95-DFC6-1AC3-E286097BC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3."Fear not, then," said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B4BB01-910F-5695-9C9D-D4FD808B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6913BD-39D9-03D9-CF92-3D253B8F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71D39E-83DB-216B-659F-DFBBBFD9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26DC9-C373-EA96-1B40-B7C565B2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7FAF4E-D5FD-385D-B85F-4D8A91C8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A6192B3-4DDA-45FC-3C78-9E4F0902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49CD56-F7D3-F7D1-0109-2554FA92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E59D8B-ECE8-2392-1191-452F7194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C4BFF1-0F00-B205-75D2-BC5602BB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3."Fear not, then," said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EAD9AB-75AD-78A9-0CC6-435C0986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F572AA-822D-908D-D4B0-ACE3F1C6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C5E2AF-7D79-99AE-ED59-9B9C4CF7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0EC8FE-0208-3DF5-CD0D-B3741E91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AB265C-2202-6DE9-271F-50CC7520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CB30E51-5FB3-56B9-54AB-FB975BEE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43C674-254E-778A-467D-06C421EFA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E6AD6A-3938-7694-4583-8D39D8C6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EA99E3-45C1-36C6-CE09-5A8C33E3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3."Fear not, then," said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280C7E-58F2-0BFE-EABD-5DA9FC38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5F7FEC-F599-0A92-213C-9AB7E4E54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AC78AC-536A-CA97-55E8-615A3EF9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E20DBA-E64B-E679-9E68-A5AFA6DE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338A0E-64E0-B709-5C15-EEFB63431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5F6E0232-3F22-11EA-CF5A-6EBD15118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D01803-FE8A-33C9-7475-944372B6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323CB5-17F4-DE49-8D11-4B6D82BC4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010E16-2FE2-D998-39F0-BA25DF7C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E8BE73-77B8-2F8C-1069-06707161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tidings of comfort and joy,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4E091E-308A-52CD-35F0-D3D68B68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2C0768-FA52-5B34-573B-8A162FE0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A8995B-E515-E261-EE82-E523033F0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0CC43B-CC40-E32C-47AF-F955652C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기쁘다 반가운 소식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45BF0B9-545A-8926-0B9F-487EB6AE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115397-0B9C-6C58-DB0F-0CD6BC58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65A3D4-0DD4-A0D9-152D-A6CAC2E6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0EF9E5-1AEB-78D8-B9C8-1730E352A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D057C6-E17D-9BC1-056C-CA998F2E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 tidings of comfort and joy,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33AE3F-AD3F-08CE-F6DE-69C573B1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76D8D4-BFA0-789D-ADF1-36E1D5EBD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B86D68-9D99-3381-4192-BC95933C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A62C72-A4F6-13C9-F2D5-4646618E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기쁘다 반가운 소식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9C7CF42-A171-1639-EAE5-69999BC4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704002-1AC1-C340-E6A8-C3534D194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 하늘의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C06295-FDA9-FF39-79EE-7676EEB7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9CE9F0-CFD8-6FCF-6EED-5699DF9FD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63314DA-9E36-FCA5-13AF-DA5DD0D9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C9C5AE-884B-6755-B36F-53CBFA571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 하늘의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707D88-847E-B1DA-3E89-A78938D9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BA854F-ED39-644E-BEF2-9C316F56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F27EB2A-C1CF-D7C9-40D3-CE49C80FA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CCC314-4179-8791-2FAF-E596F9647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 하늘의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7AD5C1-0F55-41B7-674B-46C154A0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E6F16A-A485-D158-7F31-AA878FD2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5C4A897-3180-16A1-3583-52607063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E053E7-7E83-CEBF-C9B1-389D6B69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8A77DA-D535-5B4A-F9CE-FD10DB2D4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 한 천사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411A42-428C-1871-F341-1E8CD50E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A40DEA0-4A1D-4601-CEBF-CDE86D23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3F4EEC-A47A-3287-229F-9A6B484B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rest you merry,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31AFA7-001E-1C7C-6553-607E120E0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520F81-4FC3-5393-D48D-77D4DAD6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A08059-D19A-4445-2469-E283980D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C2C0A0-9547-872D-F590-E8A581A2A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2F394B-1753-97C5-DF8B-FA5B6A3E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49DFE5-4B17-1F23-BCB8-814E63C3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6AF1E2-97AB-E74D-CB5C-B3DF826A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23EA7AE-5045-6A55-43F6-E281F7499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7A09BD-8955-BF72-8B03-05C1A8E6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590D12-BDE1-0656-E513-F3C38777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 한 천사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52C007-82A0-F306-6B67-11C171E50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8D9203D-905A-3241-F6CC-335DC9C9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90C00C-1C8D-A311-7AE4-5AA636778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7DBB33-8CB3-8ECA-4A99-C5E164B9F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 한 천사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1D59CE-EB17-F3B3-8256-3FBF8BD5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 무서워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97816FD-66A8-E414-A8A9-3AD9AC36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B9383F-537C-5296-D8BB-E40A7A1E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350504-74BE-9102-E06A-CB0383C31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2D337D-2C73-9902-B5CC-10DA92FE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 무서워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BE839A-87CB-2A57-A557-3F6CD353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E9E5DB-895C-82BA-E9C1-65B9DE57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803B3F-E5E0-C9C0-89BE-D8F7E82F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6C54E0-511B-B9EB-5656-3D5B25A5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 무서워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DC5A908-A2C8-49AE-8A59-B9982415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270A2D-A1AE-B74F-F7F3-47038E98E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 하늘의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E55DB9-A5CD-82CE-D511-330222FE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 한 천사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0D72FF-C6C5-0F65-579E-5A00EB99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천사들이 전한 말 무서워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5A682DA-839C-55FA-534D-117DF982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E058EF-257F-F79F-9280-E0E204F1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rest you merry,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F91864-1EDC-6BB3-AEFA-912D25571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5A1B5C-656B-5A41-6125-41AB4732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80145B-EDBF-75F3-1E65-BD869A954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E98256-FA1C-B67A-1676-87B239936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4AE6E1-13A0-D1B4-D1C0-934E42D4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E15352-7766-C8CB-1C93-343C25D2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BA8029-8EE0-EA24-9007-C499262AF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9CD1FD9-E800-7B5A-CB5D-D8CF5EC9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0ABEB2-BA4A-9BD1-FAA3-3E0B8080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rest you merry,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CB1217-67D2-CC5D-1318-51D9BB77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9C7011-9A0C-F7D6-E09F-799C0A0CB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181DEA-3036-5015-978C-E4C4F44E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EE60F4-F26A-61F1-E8DD-6B1ABB78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983232-7F8D-2EA5-9483-C6B2136CC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911CEE-5628-C423-409E-7A302868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285AD3-0965-8102-80C6-CCEAFF92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FFAC8C6-E00B-D069-B0C7-B57128BF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AF20F3-1FE0-6D41-5835-57E15E64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rest you merry,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4F83D3-E2E6-CD3A-B8EE-4C56A226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2.From God our heavenly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57DFB1-07BB-4014-8F48-434D43A1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C46060-D9EA-AE40-2FB2-535FD79E0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FAEA1C-E641-4D66-6249-790A7341D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만백성 기뻐하여라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2183CC-C625-889D-AFD3-8D958BAF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양치는 목자들에게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D85362-C1F3-079D-AB5C-D3631CC48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F32759-AD3D-37D9-8AA4-F2CF947E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20DAE33-0723-F5AC-A951-5869E5079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664352-DC4F-D137-5873-AE8FA564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DEB9DB-DAD5-D99F-5D9A-7D4BD39A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God our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10A987-5AFE-DE11-55EA-FAFAE9D8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6FB3BA-6E53-A40B-4CCF-6604196E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3B52CA-7300-4F1D-5DA4-006758228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595604-25DF-45CA-0F45-245A5733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12434B-6A2B-582C-0084-12570DE4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F617E9-D60B-0344-BB7F-FFEFA560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EB4B99-2074-6982-B78C-183A30D50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AC242F-8097-61BA-8C1F-308CADA7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2123C7-395A-53C9-3455-788A7197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God our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6B5D9C-AFB1-377F-F560-03797D0A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30CF86-9FA2-1AA8-EB84-82203F45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24D5C4-E559-B157-86AD-18EE339B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A49B04-5EE9-6F4B-06AB-AA080780C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AE8316-AE37-7621-B9AC-3F05B1EA3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C444F5-31BF-5BE9-8242-97C28D69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5D5366A-6446-CB6A-48ED-8B1B35A80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577863-7C3E-707B-5664-1C73718E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66C0EB-7D05-4C40-35A6-F5491C567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God our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690E49-8E53-D8A0-A108-A2A703C4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8F7D4E-F680-6630-55EC-C8A7C006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AA954B-C798-0E8F-BBBA-E278ADBA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7DDBBC-CB0B-FDDF-CF26-A9574BEE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7EE74A-E7A6-38DF-CC9E-3DC59D41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025D25-946F-D5B5-BFA1-467FE70B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0E41541-7540-1AB8-598B-506015516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5A9202-4AB5-7859-F9B8-5008E6EC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rest you merry,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264ECC-C720-2326-83B3-B911836A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2.From God our heavenly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7A2B03-0DA0-3176-A066-8045D886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3."Fear not, then," said the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5DE4EA-80BC-804C-47D2-00A05E9E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 tidings of comfort and joy,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E22C61-BC6D-9892-E1B2-0C075ABB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만백성 기뻐하여라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6A82E6-1AB1-040B-303B-9634F5FA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양치는 목자들에게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B653B0-65B5-A1B5-7A78-9F81531B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천사들이 전한 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C3317A-BC4B-F913-35EF-B2D15138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기쁘다 반가운 소식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927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2024-12-22T14:56:02Z</dcterms:modified>
</cp:coreProperties>
</file>