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75" r:id="rId3"/>
    <p:sldId id="276" r:id="rId4"/>
    <p:sldId id="277" r:id="rId5"/>
    <p:sldId id="260" r:id="rId6"/>
    <p:sldId id="261" r:id="rId7"/>
    <p:sldId id="278" r:id="rId8"/>
    <p:sldId id="279" r:id="rId9"/>
    <p:sldId id="262" r:id="rId10"/>
    <p:sldId id="263" r:id="rId11"/>
    <p:sldId id="280" r:id="rId12"/>
    <p:sldId id="281" r:id="rId13"/>
    <p:sldId id="256" r:id="rId14"/>
    <p:sldId id="257" r:id="rId15"/>
    <p:sldId id="258" r:id="rId16"/>
    <p:sldId id="272" r:id="rId17"/>
    <p:sldId id="259" r:id="rId18"/>
    <p:sldId id="273" r:id="rId19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한영찬송가 121장" id="{EBD78B71-BB35-438D-A0C2-99FBF70B9CF3}">
          <p14:sldIdLst>
            <p14:sldId id="274"/>
            <p14:sldId id="275"/>
            <p14:sldId id="276"/>
            <p14:sldId id="277"/>
            <p14:sldId id="260"/>
            <p14:sldId id="261"/>
            <p14:sldId id="278"/>
            <p14:sldId id="279"/>
            <p14:sldId id="262"/>
            <p14:sldId id="263"/>
            <p14:sldId id="280"/>
            <p14:sldId id="281"/>
          </p14:sldIdLst>
        </p14:section>
        <p14:section name="새찬송가 121장" id="{A415DC50-3391-4C6F-B70B-EB08DD17D3F1}">
          <p14:sldIdLst>
            <p14:sldId id="256"/>
            <p14:sldId id="257"/>
            <p14:sldId id="258"/>
            <p14:sldId id="272"/>
            <p14:sldId id="259"/>
            <p14:sldId id="27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247">
          <p15:clr>
            <a:srgbClr val="A4A3A4"/>
          </p15:clr>
        </p15:guide>
        <p15:guide id="2" pos="1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1355" autoAdjust="0"/>
  </p:normalViewPr>
  <p:slideViewPr>
    <p:cSldViewPr>
      <p:cViewPr varScale="1">
        <p:scale>
          <a:sx n="97" d="100"/>
          <a:sy n="97" d="100"/>
        </p:scale>
        <p:origin x="1926" y="90"/>
      </p:cViewPr>
      <p:guideLst>
        <p:guide orient="horz" pos="4247"/>
        <p:guide pos="1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B2AAC22-DC84-EBC2-6D9C-6113858745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C871996-F959-B79D-36E0-8B6742B598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B68E65B-6D36-1F04-80AE-58D401893A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4E3570-066F-470D-9D86-9FFA90E61F66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88525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FF0AEF5-B06A-F828-0BF9-ED923BC7F2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00DF48A-AE3D-DF77-BC8E-9ACB149278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62E5DDC-C177-F60D-82B4-AAD278537AA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A7EDAB-A829-4674-9BA3-811895192829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610766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440AD4E-639D-9EEC-7AF3-FDBDD2166F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92963F8-92BF-460E-F499-03D6CC0A2E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0257AF4-961A-CA10-6C80-7981BECF6C8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8A7CA2-6CF2-41C9-BC7A-9962D602600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792649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7A9C6BA-8D53-7B6C-5C6E-1AF3BA5787F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0547168-1EBB-7BBB-9DCA-EC122A85DA6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3A166D3-8819-2EB2-D102-A19FD5B211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42AA2E-3E3D-4F14-B661-E4314A3F7D6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88498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6280FB2-358B-1214-F10B-C3D8AD82FD3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652A54F-A173-41F0-6E29-332369904F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08F1201-A87A-3130-DF81-345897B476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A7B166-D7EB-42B8-87F0-719ABFFA81AC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03553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BF3B99F-463C-E9A4-F4F4-5463E0B580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FA4E9B9-93F0-BB4F-676F-B5F61900A74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C5F9A4-A9CF-A234-FAAF-A4E5C2FE83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DE05EB-24DD-451B-924D-F418BC754446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98936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2E568BD-EFF7-C470-A157-F50EEE6E22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D0CAD4D-703E-E920-91BA-0017715DCD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B0A0524-723D-F3B2-49D9-7D8A14B638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B782F1-E447-43BE-88B3-F74F17BD670C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878920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3F50C95-0E1B-9812-9E69-9947934200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BCC775A-AB31-F49B-FEEA-3219B1E22CA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9BCD2C3-26DE-C2EC-B935-2539EB2C4E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8DE208-2DD7-4493-84BC-4A04ED22383E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81822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493C023-DBB3-ABA5-A60F-C49ACCD419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5602B68-C810-1AB2-3EE2-DA0AD98216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4C775C6-5777-1D63-D026-298C32E411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2F928D-B643-4CDD-9C03-3E43E826D837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59189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F8C088-B26A-76D6-AE5E-CB2D875D1C3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6ED9B8A-2AC9-2093-2752-CCCC5B0658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295ADC9-F4E0-4E18-82F5-B9932249E0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1D6ADD-1075-4CDE-8660-1BA7E60B1DA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88804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3D97FD3-1C3E-5B4E-7EFE-14DBE3B4B8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43A6A1-7B7E-2020-5EA7-C817DCD5E7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0E42321-B947-C929-204F-778799DACF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FFA8E7-6421-4EA6-A8A6-AE7A8284ADF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108539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DDF1EEC-BFFD-B1AA-B771-F9238ADAB1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6AC7056-CE61-EDA8-5CDA-6935FFE6FB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86D0E60-5827-5C8A-553A-42E619AB5C8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088970D-D33E-A17C-EAEA-21F4DB92A4A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05AD5B0-20F3-CE7A-3749-33E6E2C1DEB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/>
            </a:lvl1pPr>
          </a:lstStyle>
          <a:p>
            <a:fld id="{270128E8-C23E-431F-8224-5D7E312D49C3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slide" Target="slide11.xml"/><Relationship Id="rId4" Type="http://schemas.openxmlformats.org/officeDocument/2006/relationships/slide" Target="slide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3">
            <a:hlinkClick r:id="rId2" action="ppaction://hlinksldjump"/>
            <a:extLst>
              <a:ext uri="{FF2B5EF4-FFF2-40B4-BE49-F238E27FC236}">
                <a16:creationId xmlns:a16="http://schemas.microsoft.com/office/drawing/2014/main" id="{D292C980-44B9-115B-BDA0-FBA6925352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1.On the day of Jesus' birth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051" name="AutoShape 14">
            <a:hlinkClick r:id="rId3" action="ppaction://hlinksldjump"/>
            <a:extLst>
              <a:ext uri="{FF2B5EF4-FFF2-40B4-BE49-F238E27FC236}">
                <a16:creationId xmlns:a16="http://schemas.microsoft.com/office/drawing/2014/main" id="{9DAA3C54-5DBE-F983-EE0B-A26755B601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2.Fast the shepherds ran to </a:t>
            </a:r>
            <a:endParaRPr lang="ko-KR" altLang="en-US" sz="1100"/>
          </a:p>
        </p:txBody>
      </p:sp>
      <p:sp>
        <p:nvSpPr>
          <p:cNvPr id="2052" name="AutoShape 15">
            <a:hlinkClick r:id="rId4" action="ppaction://hlinksldjump"/>
            <a:extLst>
              <a:ext uri="{FF2B5EF4-FFF2-40B4-BE49-F238E27FC236}">
                <a16:creationId xmlns:a16="http://schemas.microsoft.com/office/drawing/2014/main" id="{DAA18DAD-1BA1-3049-9485-F6C0F518B6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3.Like the shepherds, let us </a:t>
            </a:r>
            <a:endParaRPr lang="ko-KR" altLang="en-US" sz="1100"/>
          </a:p>
        </p:txBody>
      </p:sp>
      <p:sp>
        <p:nvSpPr>
          <p:cNvPr id="2053" name="AutoShape 16">
            <a:hlinkClick r:id="rId5" action="ppaction://hlinksldjump"/>
            <a:extLst>
              <a:ext uri="{FF2B5EF4-FFF2-40B4-BE49-F238E27FC236}">
                <a16:creationId xmlns:a16="http://schemas.microsoft.com/office/drawing/2014/main" id="{2A8633BA-C2C6-7911-11F5-3E7C72F1B7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R.King for me and King for </a:t>
            </a:r>
            <a:endParaRPr lang="ko-KR" altLang="en-US" sz="1100"/>
          </a:p>
        </p:txBody>
      </p:sp>
      <p:sp>
        <p:nvSpPr>
          <p:cNvPr id="2054" name="AutoShape 13">
            <a:hlinkClick r:id="rId2" action="ppaction://hlinksldjump"/>
            <a:extLst>
              <a:ext uri="{FF2B5EF4-FFF2-40B4-BE49-F238E27FC236}">
                <a16:creationId xmlns:a16="http://schemas.microsoft.com/office/drawing/2014/main" id="{588AE8F6-1510-DE6A-00DB-9C74EAFC1F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우리 구주 나신 날</a:t>
            </a:r>
          </a:p>
        </p:txBody>
      </p:sp>
      <p:sp>
        <p:nvSpPr>
          <p:cNvPr id="2055" name="AutoShape 14">
            <a:hlinkClick r:id="rId3" action="ppaction://hlinksldjump"/>
            <a:extLst>
              <a:ext uri="{FF2B5EF4-FFF2-40B4-BE49-F238E27FC236}">
                <a16:creationId xmlns:a16="http://schemas.microsoft.com/office/drawing/2014/main" id="{EAF868DC-D0D5-BD82-4ADE-BADEC8E4F6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천사 노래 듣고서</a:t>
            </a:r>
          </a:p>
        </p:txBody>
      </p:sp>
      <p:sp>
        <p:nvSpPr>
          <p:cNvPr id="2056" name="AutoShape 15">
            <a:hlinkClick r:id="rId4" action="ppaction://hlinksldjump"/>
            <a:extLst>
              <a:ext uri="{FF2B5EF4-FFF2-40B4-BE49-F238E27FC236}">
                <a16:creationId xmlns:a16="http://schemas.microsoft.com/office/drawing/2014/main" id="{4C990D56-550D-E31A-3693-B88E8B2EBE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목자처럼 우리도</a:t>
            </a:r>
          </a:p>
        </p:txBody>
      </p:sp>
      <p:sp>
        <p:nvSpPr>
          <p:cNvPr id="2057" name="AutoShape 16">
            <a:hlinkClick r:id="rId5" action="ppaction://hlinksldjump"/>
            <a:extLst>
              <a:ext uri="{FF2B5EF4-FFF2-40B4-BE49-F238E27FC236}">
                <a16:creationId xmlns:a16="http://schemas.microsoft.com/office/drawing/2014/main" id="{1B8D48B0-1A5B-D2BC-71FA-8DFBD0F0D2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우리 임금 우리 주</a:t>
            </a:r>
          </a:p>
        </p:txBody>
      </p:sp>
      <p:pic>
        <p:nvPicPr>
          <p:cNvPr id="2058" name="그림 1">
            <a:extLst>
              <a:ext uri="{FF2B5EF4-FFF2-40B4-BE49-F238E27FC236}">
                <a16:creationId xmlns:a16="http://schemas.microsoft.com/office/drawing/2014/main" id="{8DE0CA6D-0DE5-ECED-BAB1-6FFB5F1B3F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>
            <a:extLst>
              <a:ext uri="{FF2B5EF4-FFF2-40B4-BE49-F238E27FC236}">
                <a16:creationId xmlns:a16="http://schemas.microsoft.com/office/drawing/2014/main" id="{9B19031B-CEA8-B32C-0EB3-F74E4E55AE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5F0981B-89F1-E897-F557-70366FD9A6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1.On the day of Jesus' birth</a:t>
            </a:r>
            <a:endParaRPr lang="ko-KR" altLang="en-US" sz="1100"/>
          </a:p>
        </p:txBody>
      </p:sp>
      <p:sp>
        <p:nvSpPr>
          <p:cNvPr id="1126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0ABFFDF-3319-2CAB-15CE-9C647D915C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2.Fast the shepherds ran to </a:t>
            </a:r>
            <a:endParaRPr lang="ko-KR" altLang="en-US" sz="1100"/>
          </a:p>
        </p:txBody>
      </p:sp>
      <p:sp>
        <p:nvSpPr>
          <p:cNvPr id="1126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E9804499-2B78-A7F3-E58D-36B0898C88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3.Like the shepherds, let us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127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50B4BCA9-82C0-E7C9-8EF2-10CA8226D2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R.King for me and King for </a:t>
            </a:r>
            <a:endParaRPr lang="ko-KR" altLang="en-US" sz="1100"/>
          </a:p>
        </p:txBody>
      </p:sp>
      <p:sp>
        <p:nvSpPr>
          <p:cNvPr id="112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EB4FF78-2410-53D3-3351-C21665624B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우리 구주 나신 날</a:t>
            </a:r>
          </a:p>
        </p:txBody>
      </p:sp>
      <p:sp>
        <p:nvSpPr>
          <p:cNvPr id="112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0D90D3C6-CECA-D7BC-B0F5-40931A01F7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천사 노래 듣고서</a:t>
            </a:r>
          </a:p>
        </p:txBody>
      </p:sp>
      <p:sp>
        <p:nvSpPr>
          <p:cNvPr id="112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30B17FF-8C61-6691-50C7-094D7FAE70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목자처럼 우리도</a:t>
            </a:r>
          </a:p>
        </p:txBody>
      </p:sp>
      <p:sp>
        <p:nvSpPr>
          <p:cNvPr id="1127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2ADEFC73-D1CE-5C93-E2B5-B25BA3BFD8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우리 임금 우리 주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>
            <a:extLst>
              <a:ext uri="{FF2B5EF4-FFF2-40B4-BE49-F238E27FC236}">
                <a16:creationId xmlns:a16="http://schemas.microsoft.com/office/drawing/2014/main" id="{156B5A5F-8B25-D0FE-5C7E-9556A54A06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7296C76-BD1E-86BA-7FEF-EF07A9CAAF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1.On the day of Jesus' birth</a:t>
            </a:r>
            <a:endParaRPr lang="ko-KR" altLang="en-US" sz="1100"/>
          </a:p>
        </p:txBody>
      </p:sp>
      <p:sp>
        <p:nvSpPr>
          <p:cNvPr id="1229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23C35CE-391D-8394-6D01-E253D2D69C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2.Fast the shepherds ran to </a:t>
            </a:r>
            <a:endParaRPr lang="ko-KR" altLang="en-US" sz="1100"/>
          </a:p>
        </p:txBody>
      </p:sp>
      <p:sp>
        <p:nvSpPr>
          <p:cNvPr id="1229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E95A7F0-FC0A-D0E5-A6BA-1DB1540C02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3.Like the shepherds, let us </a:t>
            </a:r>
            <a:endParaRPr lang="ko-KR" altLang="en-US" sz="1100"/>
          </a:p>
        </p:txBody>
      </p:sp>
      <p:sp>
        <p:nvSpPr>
          <p:cNvPr id="1229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9CBAC6AF-80D4-1A76-E596-C0B7371248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R.King for me and King for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229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2E83904-7FE9-9958-3BF7-2226A04AF8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우리 구주 나신 날</a:t>
            </a:r>
          </a:p>
        </p:txBody>
      </p:sp>
      <p:sp>
        <p:nvSpPr>
          <p:cNvPr id="1229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401565D-1976-6210-316C-191EA90983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천사 노래 듣고서</a:t>
            </a:r>
          </a:p>
        </p:txBody>
      </p:sp>
      <p:sp>
        <p:nvSpPr>
          <p:cNvPr id="1229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1BF5079-0C2B-8C83-B14F-C7A14B1854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목자처럼 우리도</a:t>
            </a:r>
          </a:p>
        </p:txBody>
      </p:sp>
      <p:sp>
        <p:nvSpPr>
          <p:cNvPr id="1229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B1C157CD-C308-1A8F-98A8-6815DF3A93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우리 임금 우리 주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>
            <a:extLst>
              <a:ext uri="{FF2B5EF4-FFF2-40B4-BE49-F238E27FC236}">
                <a16:creationId xmlns:a16="http://schemas.microsoft.com/office/drawing/2014/main" id="{3B66D245-0D5B-CB05-A674-F1C511769D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3E5CA8B8-15D0-094F-A24C-B4B11030F9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1.On the day of Jesus' birth</a:t>
            </a:r>
            <a:endParaRPr lang="ko-KR" altLang="en-US" sz="1100"/>
          </a:p>
        </p:txBody>
      </p:sp>
      <p:sp>
        <p:nvSpPr>
          <p:cNvPr id="1331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E555B395-0590-A88B-35A8-DBD0A0E41D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2.Fast the shepherds ran to </a:t>
            </a:r>
            <a:endParaRPr lang="ko-KR" altLang="en-US" sz="1100"/>
          </a:p>
        </p:txBody>
      </p:sp>
      <p:sp>
        <p:nvSpPr>
          <p:cNvPr id="1331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04ED644-4C12-0EF6-E766-BEFDC66F55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3.Like the shepherds, let us </a:t>
            </a:r>
            <a:endParaRPr lang="ko-KR" altLang="en-US" sz="1100"/>
          </a:p>
        </p:txBody>
      </p:sp>
      <p:sp>
        <p:nvSpPr>
          <p:cNvPr id="1331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6442F497-DF33-A5FD-8F19-F2CEDF72C4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R.King for me and King for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331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991C4AB1-3354-2774-1F6E-0AF42641F0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우리 구주 나신 날</a:t>
            </a:r>
          </a:p>
        </p:txBody>
      </p:sp>
      <p:sp>
        <p:nvSpPr>
          <p:cNvPr id="1332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4548443-7063-82E2-B5C2-FF737875AB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천사 노래 듣고서</a:t>
            </a:r>
          </a:p>
        </p:txBody>
      </p:sp>
      <p:sp>
        <p:nvSpPr>
          <p:cNvPr id="1332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C630263-C0A1-03FE-D874-07DF767DB6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목자처럼 우리도</a:t>
            </a:r>
          </a:p>
        </p:txBody>
      </p:sp>
      <p:sp>
        <p:nvSpPr>
          <p:cNvPr id="1332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488217F5-DAF5-9A41-6EF1-6CF35159ED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우리 임금 우리 주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>
            <a:extLst>
              <a:ext uri="{FF2B5EF4-FFF2-40B4-BE49-F238E27FC236}">
                <a16:creationId xmlns:a16="http://schemas.microsoft.com/office/drawing/2014/main" id="{C40BDF7C-2A02-C7BC-CDD1-F907AB8BFB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58B54C69-CBB7-378C-983D-7BE49F21A3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우리 구주 나신 날 목자 영광</a:t>
            </a:r>
          </a:p>
        </p:txBody>
      </p:sp>
      <p:sp>
        <p:nvSpPr>
          <p:cNvPr id="205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2D3F64A-00DB-AE74-78D0-24E87AEFDC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천사 노래 듣고서 베들레헴</a:t>
            </a:r>
          </a:p>
        </p:txBody>
      </p:sp>
      <p:sp>
        <p:nvSpPr>
          <p:cNvPr id="205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0982FE5-2A15-3C9D-1933-324EE38026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목자처럼 우리도 나아가서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1DBFF19F-BF33-972E-0258-62DBF3591C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C80C55A-920F-6D00-FEC6-980C2BAADF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우리 구주 나신 날 목자 영광</a:t>
            </a:r>
          </a:p>
        </p:txBody>
      </p:sp>
      <p:sp>
        <p:nvSpPr>
          <p:cNvPr id="30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35F3450-1540-C0C1-F286-12B34CAA9E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천사 노래 듣고서 베들레헴</a:t>
            </a:r>
          </a:p>
        </p:txBody>
      </p:sp>
      <p:sp>
        <p:nvSpPr>
          <p:cNvPr id="30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12D791C5-E1E1-59D3-7E38-834A010078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목자처럼 우리도 나아가서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481E1EAE-4175-E077-EA60-A4B1143B98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FC677277-E299-6457-8BCD-CF9F303A3D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우리 구주 나신 날 목자 영광</a:t>
            </a:r>
          </a:p>
        </p:txBody>
      </p:sp>
      <p:sp>
        <p:nvSpPr>
          <p:cNvPr id="41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F7D01BD-5584-2CB6-E2A5-9FFDC9E6C8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천사 노래 듣고서 베들레헴</a:t>
            </a:r>
          </a:p>
        </p:txBody>
      </p:sp>
      <p:sp>
        <p:nvSpPr>
          <p:cNvPr id="41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2C9C2531-7865-2CE3-4061-DBCFA5E6CF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목자처럼 우리도 나아가서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09966432-7062-3AD2-438E-0EB343ABE9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7833D203-707A-A918-A717-406834B17C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우리 구주 나신 날 목자 영광</a:t>
            </a:r>
          </a:p>
        </p:txBody>
      </p:sp>
      <p:sp>
        <p:nvSpPr>
          <p:cNvPr id="51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F311E4D1-1666-935D-9E86-022A51F7E9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천사 노래 듣고서 베들레헴</a:t>
            </a:r>
          </a:p>
        </p:txBody>
      </p:sp>
      <p:sp>
        <p:nvSpPr>
          <p:cNvPr id="51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A7B12F9-B1D3-B20C-7447-6B818F70D5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목자처럼 우리도 나아가서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A0DDDA53-4CA5-35DB-833A-6C140A2134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6EE237C-08C5-EB90-85C2-FC0C9346BB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우리 구주 나신 날 목자 영광</a:t>
            </a:r>
          </a:p>
        </p:txBody>
      </p:sp>
      <p:sp>
        <p:nvSpPr>
          <p:cNvPr id="61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CF9A984-FE16-B126-AFC0-5093E7A519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천사 노래 듣고서 베들레헴</a:t>
            </a:r>
          </a:p>
        </p:txBody>
      </p:sp>
      <p:sp>
        <p:nvSpPr>
          <p:cNvPr id="61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8D6ABAB-2928-291E-E1C4-3D34217888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목자처럼 우리도 나아가서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1C717FA7-A5EC-100C-D9C6-AFBC9DD1BD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4213BA1-F4DB-1ADE-5A6F-FBB179F915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우리 구주 나신 날 목자 영광</a:t>
            </a:r>
          </a:p>
        </p:txBody>
      </p:sp>
      <p:sp>
        <p:nvSpPr>
          <p:cNvPr id="71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AE529A9-AD8B-6D2A-61D4-75CE44855B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천사 노래 듣고서 베들레헴</a:t>
            </a:r>
          </a:p>
        </p:txBody>
      </p:sp>
      <p:sp>
        <p:nvSpPr>
          <p:cNvPr id="71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A8835AE-DE7A-A82F-697D-BE99D4CCC3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목자처럼 우리도 나아가서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EF09EEB1-6283-B046-3E60-1374D61845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51E9E3B-2721-A4E6-A5E9-C5E5C856D5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1.On the day of Jesus' birth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30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FD15835E-4B08-CA33-0EFB-C266ACF819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2.Fast the shepherds ran to </a:t>
            </a:r>
            <a:endParaRPr lang="ko-KR" altLang="en-US" sz="1100"/>
          </a:p>
        </p:txBody>
      </p:sp>
      <p:sp>
        <p:nvSpPr>
          <p:cNvPr id="30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079E9CCD-01D8-852F-A14C-FB74AD6D40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3.Like the shepherds, let us </a:t>
            </a:r>
            <a:endParaRPr lang="ko-KR" altLang="en-US" sz="1100"/>
          </a:p>
        </p:txBody>
      </p:sp>
      <p:sp>
        <p:nvSpPr>
          <p:cNvPr id="307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9EACE736-526B-5DA3-BED8-6395F8F932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R.King for me and King for </a:t>
            </a:r>
            <a:endParaRPr lang="ko-KR" altLang="en-US" sz="1100"/>
          </a:p>
        </p:txBody>
      </p:sp>
      <p:sp>
        <p:nvSpPr>
          <p:cNvPr id="307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61E2FFB-1E11-D0EE-1595-480BBB7EA0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우리 구주 나신 날</a:t>
            </a:r>
          </a:p>
        </p:txBody>
      </p:sp>
      <p:sp>
        <p:nvSpPr>
          <p:cNvPr id="308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37E01F3-E5A3-D434-FA8B-F5106C69BF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천사 노래 듣고서</a:t>
            </a:r>
          </a:p>
        </p:txBody>
      </p:sp>
      <p:sp>
        <p:nvSpPr>
          <p:cNvPr id="308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8CBD678-D11E-4CEF-573F-D29D37539A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목자처럼 우리도</a:t>
            </a:r>
          </a:p>
        </p:txBody>
      </p:sp>
      <p:sp>
        <p:nvSpPr>
          <p:cNvPr id="308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4FE24D38-7CBF-71CD-2638-1AE0815D7B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우리 임금 우리 주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DD8EF73B-1031-C6B5-9C90-752976F81C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904D5EBE-5A4B-E9F0-9340-8C1685D3E5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1.On the day of Jesus' birth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41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D1FE3CE-5BA8-B4BE-5A95-258E997055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2.Fast the shepherds ran to </a:t>
            </a:r>
            <a:endParaRPr lang="ko-KR" altLang="en-US" sz="1100"/>
          </a:p>
        </p:txBody>
      </p:sp>
      <p:sp>
        <p:nvSpPr>
          <p:cNvPr id="41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3114D37-0C13-DF03-1AB8-3B8092DE54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3.Like the shepherds, let us </a:t>
            </a:r>
            <a:endParaRPr lang="ko-KR" altLang="en-US" sz="1100"/>
          </a:p>
        </p:txBody>
      </p:sp>
      <p:sp>
        <p:nvSpPr>
          <p:cNvPr id="410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B0936833-38A6-F04A-4169-292D66650A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R.King for me and King for </a:t>
            </a:r>
            <a:endParaRPr lang="ko-KR" altLang="en-US" sz="1100"/>
          </a:p>
        </p:txBody>
      </p:sp>
      <p:sp>
        <p:nvSpPr>
          <p:cNvPr id="410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CBA2AFF-6DE5-377F-A7F1-305E473658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우리 구주 나신 날</a:t>
            </a:r>
          </a:p>
        </p:txBody>
      </p:sp>
      <p:sp>
        <p:nvSpPr>
          <p:cNvPr id="410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E3C2D45-FFCF-83CE-9B6D-AF7688378C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천사 노래 듣고서</a:t>
            </a:r>
          </a:p>
        </p:txBody>
      </p:sp>
      <p:sp>
        <p:nvSpPr>
          <p:cNvPr id="410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E76E8E03-2735-E640-7D35-35876FA29D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목자처럼 우리도</a:t>
            </a:r>
          </a:p>
        </p:txBody>
      </p:sp>
      <p:sp>
        <p:nvSpPr>
          <p:cNvPr id="410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0A70DE59-EFF6-B897-BE8C-7A3B5DA550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우리 임금 우리 주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3D4838F3-30DA-7AAF-DA3F-68081D1AAD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5D9D4885-2460-4BB3-DF0B-FB69F6AC2C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1.On the day of Jesus' birth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51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B3851BE0-62B2-5FEE-94A1-8020B38C8A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2.Fast the shepherds ran to </a:t>
            </a:r>
            <a:endParaRPr lang="ko-KR" altLang="en-US" sz="1100"/>
          </a:p>
        </p:txBody>
      </p:sp>
      <p:sp>
        <p:nvSpPr>
          <p:cNvPr id="51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B4BC194-DABD-16F6-C820-F8FF0E8FD9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3.Like the shepherds, let us </a:t>
            </a:r>
            <a:endParaRPr lang="ko-KR" altLang="en-US" sz="1100"/>
          </a:p>
        </p:txBody>
      </p:sp>
      <p:sp>
        <p:nvSpPr>
          <p:cNvPr id="512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6770E55D-9657-5922-9AC2-025A9D6801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R.King for me and King for </a:t>
            </a:r>
            <a:endParaRPr lang="ko-KR" altLang="en-US" sz="1100"/>
          </a:p>
        </p:txBody>
      </p:sp>
      <p:sp>
        <p:nvSpPr>
          <p:cNvPr id="512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9454CD4-0543-6663-9B41-193D81D09F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우리 구주 나신 날</a:t>
            </a:r>
          </a:p>
        </p:txBody>
      </p:sp>
      <p:sp>
        <p:nvSpPr>
          <p:cNvPr id="512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C0E20C9-1FCB-11AD-EE87-A4FFB061CE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천사 노래 듣고서</a:t>
            </a:r>
          </a:p>
        </p:txBody>
      </p:sp>
      <p:sp>
        <p:nvSpPr>
          <p:cNvPr id="512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F1EFDE95-B9F3-4AEE-2292-96B863FDAF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목자처럼 우리도</a:t>
            </a:r>
          </a:p>
        </p:txBody>
      </p:sp>
      <p:sp>
        <p:nvSpPr>
          <p:cNvPr id="513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2DADC941-05B1-2A1E-2F3E-A0DBCBED60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우리 임금 우리 주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423F51C6-B8B2-4D5E-6343-E3EAD85D7C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7307EC1-260A-72B9-9AFD-CA68E91ED4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1.On the day of Jesus' birth</a:t>
            </a:r>
            <a:endParaRPr lang="ko-KR" altLang="en-US" sz="1100"/>
          </a:p>
        </p:txBody>
      </p:sp>
      <p:sp>
        <p:nvSpPr>
          <p:cNvPr id="61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757F6561-522C-776F-FECE-8151D4EFC3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2.Fast the shepherds ran to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61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4FD68AEF-52A5-B97B-8F26-6BD8F7A468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3.Like the shepherds, let us </a:t>
            </a:r>
            <a:endParaRPr lang="ko-KR" altLang="en-US" sz="1100"/>
          </a:p>
        </p:txBody>
      </p:sp>
      <p:sp>
        <p:nvSpPr>
          <p:cNvPr id="615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D826917E-E4D6-5C9D-F5C2-C150F0C2E4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R.King for me and King for </a:t>
            </a:r>
            <a:endParaRPr lang="ko-KR" altLang="en-US" sz="1100"/>
          </a:p>
        </p:txBody>
      </p:sp>
      <p:sp>
        <p:nvSpPr>
          <p:cNvPr id="615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DFB8A1AA-D7E7-0D44-C745-1C76FC767D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우리 구주 나신 날</a:t>
            </a:r>
          </a:p>
        </p:txBody>
      </p:sp>
      <p:sp>
        <p:nvSpPr>
          <p:cNvPr id="615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1B323A86-6EAF-13FE-6E5B-1FDA771DAE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천사 노래 듣고서</a:t>
            </a:r>
          </a:p>
        </p:txBody>
      </p:sp>
      <p:sp>
        <p:nvSpPr>
          <p:cNvPr id="615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42630B00-AAE0-78E1-5444-76A27515A7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목자처럼 우리도</a:t>
            </a:r>
          </a:p>
        </p:txBody>
      </p:sp>
      <p:sp>
        <p:nvSpPr>
          <p:cNvPr id="615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6F121FF3-8769-39DC-903D-9DE97C0638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우리 임금 우리 주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17DBC990-73DB-B97C-30DD-384216CD39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98A43FE-0F36-6673-9E20-DE1B02058F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1.On the day of Jesus' birth</a:t>
            </a:r>
            <a:endParaRPr lang="ko-KR" altLang="en-US" sz="1100"/>
          </a:p>
        </p:txBody>
      </p:sp>
      <p:sp>
        <p:nvSpPr>
          <p:cNvPr id="71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3699DFC-950F-2DA8-90D2-0A0A3EE63E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2.Fast the shepherds ran to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71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0B81F9AB-0EED-DE64-5BD5-6EFF0BDB69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3.Like the shepherds, let us </a:t>
            </a:r>
            <a:endParaRPr lang="ko-KR" altLang="en-US" sz="1100"/>
          </a:p>
        </p:txBody>
      </p:sp>
      <p:sp>
        <p:nvSpPr>
          <p:cNvPr id="717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BC892C94-9CBD-3011-A2A6-ECBA0809A6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R.King for me and King for </a:t>
            </a:r>
            <a:endParaRPr lang="ko-KR" altLang="en-US" sz="1100"/>
          </a:p>
        </p:txBody>
      </p:sp>
      <p:sp>
        <p:nvSpPr>
          <p:cNvPr id="71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37666902-936E-1706-37D2-E814FC89DF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우리 구주 나신 날</a:t>
            </a:r>
          </a:p>
        </p:txBody>
      </p:sp>
      <p:sp>
        <p:nvSpPr>
          <p:cNvPr id="71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3AA2F34-8AD4-7FA6-BDB7-B96EDD570B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천사 노래 듣고서</a:t>
            </a:r>
          </a:p>
        </p:txBody>
      </p:sp>
      <p:sp>
        <p:nvSpPr>
          <p:cNvPr id="71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7C478D20-05EC-7FC5-983F-9C03E36B8C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목자처럼 우리도</a:t>
            </a:r>
          </a:p>
        </p:txBody>
      </p:sp>
      <p:sp>
        <p:nvSpPr>
          <p:cNvPr id="717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66507EF6-D90D-1847-6E8E-C5ACDE0579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우리 임금 우리 주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9C1A193D-D0B2-393B-ED5C-93BF89D304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D7969219-32E9-7D77-056C-D3565EDEB8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1.On the day of Jesus' birth</a:t>
            </a:r>
            <a:endParaRPr lang="ko-KR" altLang="en-US" sz="1100"/>
          </a:p>
        </p:txBody>
      </p:sp>
      <p:sp>
        <p:nvSpPr>
          <p:cNvPr id="819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607B1C7-1650-48FF-218F-3BC9E77F4A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2.Fast the shepherds ran to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819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D6C5A09-40D8-987E-3D72-5C68D7B392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3.Like the shepherds, let us </a:t>
            </a:r>
            <a:endParaRPr lang="ko-KR" altLang="en-US" sz="1100"/>
          </a:p>
        </p:txBody>
      </p:sp>
      <p:sp>
        <p:nvSpPr>
          <p:cNvPr id="819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E1A9C06D-64F3-0A3C-7B53-371303464B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R.King for me and King for </a:t>
            </a:r>
            <a:endParaRPr lang="ko-KR" altLang="en-US" sz="1100"/>
          </a:p>
        </p:txBody>
      </p:sp>
      <p:sp>
        <p:nvSpPr>
          <p:cNvPr id="81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D5FB6F35-9AF6-2D8C-81A8-8E110302A0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우리 구주 나신 날</a:t>
            </a:r>
          </a:p>
        </p:txBody>
      </p:sp>
      <p:sp>
        <p:nvSpPr>
          <p:cNvPr id="82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E6635DE5-EA78-58D4-3630-C2C30B9BE2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천사 노래 듣고서</a:t>
            </a:r>
          </a:p>
        </p:txBody>
      </p:sp>
      <p:sp>
        <p:nvSpPr>
          <p:cNvPr id="82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014AED06-F937-E43A-7BC7-95B8401F3D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목자처럼 우리도</a:t>
            </a:r>
          </a:p>
        </p:txBody>
      </p:sp>
      <p:sp>
        <p:nvSpPr>
          <p:cNvPr id="820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F99319DD-7507-8AD5-3C87-F9823EFC5E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우리 임금 우리 주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FF6B85AB-6B6A-92FD-10B9-297679B8BD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3AF65E4C-40F9-AB07-3635-6E8CA61DF0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1.On the day of Jesus' birth</a:t>
            </a:r>
            <a:endParaRPr lang="ko-KR" altLang="en-US" sz="1100"/>
          </a:p>
        </p:txBody>
      </p:sp>
      <p:sp>
        <p:nvSpPr>
          <p:cNvPr id="922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0B2FB2BF-FF9E-C94D-B3E1-07F3D72D57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2.Fast the shepherds ran to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922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1E0AD7FB-CC6D-8B54-E942-8E9CE7576A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3.Like the shepherds, let us </a:t>
            </a:r>
            <a:endParaRPr lang="ko-KR" altLang="en-US" sz="1100"/>
          </a:p>
        </p:txBody>
      </p:sp>
      <p:sp>
        <p:nvSpPr>
          <p:cNvPr id="922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A6EEB404-5E0C-FE76-3BC3-980AFAF688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R.King for me and King for </a:t>
            </a:r>
            <a:endParaRPr lang="ko-KR" altLang="en-US" sz="1100"/>
          </a:p>
        </p:txBody>
      </p:sp>
      <p:sp>
        <p:nvSpPr>
          <p:cNvPr id="92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905338EA-85C4-8DEF-615F-FADDB6D9BE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우리 구주 나신 날</a:t>
            </a:r>
          </a:p>
        </p:txBody>
      </p:sp>
      <p:sp>
        <p:nvSpPr>
          <p:cNvPr id="92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0D287529-37D8-F19E-4202-B0BBEC1D6B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천사 노래 듣고서</a:t>
            </a:r>
          </a:p>
        </p:txBody>
      </p:sp>
      <p:sp>
        <p:nvSpPr>
          <p:cNvPr id="92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DF1D491-A3F4-C339-2432-234B6183D0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목자처럼 우리도</a:t>
            </a:r>
          </a:p>
        </p:txBody>
      </p:sp>
      <p:sp>
        <p:nvSpPr>
          <p:cNvPr id="922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51024B71-41C7-6278-C22F-EBA7AC577B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우리 임금 우리 주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>
            <a:extLst>
              <a:ext uri="{FF2B5EF4-FFF2-40B4-BE49-F238E27FC236}">
                <a16:creationId xmlns:a16="http://schemas.microsoft.com/office/drawing/2014/main" id="{AE0BD8E5-E427-806D-9BC6-376D1598E5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51816792-18D6-FD29-1B96-A4FF7849F0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1.On the day of Jesus' birth</a:t>
            </a:r>
            <a:endParaRPr lang="ko-KR" altLang="en-US" sz="1100"/>
          </a:p>
        </p:txBody>
      </p:sp>
      <p:sp>
        <p:nvSpPr>
          <p:cNvPr id="1024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7D171DE6-B3E1-BBA5-4668-BD1F014822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2.Fast the shepherds ran to </a:t>
            </a:r>
            <a:endParaRPr lang="ko-KR" altLang="en-US" sz="1100"/>
          </a:p>
        </p:txBody>
      </p:sp>
      <p:sp>
        <p:nvSpPr>
          <p:cNvPr id="1024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73C37128-A253-6C46-3589-5E35064C0A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3.Like the shepherds, let us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024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F7FB9528-175C-08C8-4B6A-D484F473F7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R.King for me and King for </a:t>
            </a:r>
            <a:endParaRPr lang="ko-KR" altLang="en-US" sz="1100"/>
          </a:p>
        </p:txBody>
      </p:sp>
      <p:sp>
        <p:nvSpPr>
          <p:cNvPr id="102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93389108-CAB5-726D-7D61-2557FB5E2E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우리 구주 나신 날</a:t>
            </a:r>
          </a:p>
        </p:txBody>
      </p:sp>
      <p:sp>
        <p:nvSpPr>
          <p:cNvPr id="102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E1B9630C-A391-2786-2EE0-0635428506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천사 노래 듣고서</a:t>
            </a:r>
          </a:p>
        </p:txBody>
      </p:sp>
      <p:sp>
        <p:nvSpPr>
          <p:cNvPr id="102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1AA19C0C-5589-465C-173F-91E039EB4C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목자처럼 우리도</a:t>
            </a:r>
          </a:p>
        </p:txBody>
      </p:sp>
      <p:sp>
        <p:nvSpPr>
          <p:cNvPr id="1025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BBB29B47-3354-0D1B-4B0A-EF2E49BCA4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우리 임금 우리 주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750</Words>
  <Application>Microsoft Office PowerPoint</Application>
  <PresentationFormat>On-screen Show (4:3)</PresentationFormat>
  <Paragraphs>114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굴림</vt:lpstr>
      <vt:lpstr>Arial</vt:lpstr>
      <vt:lpstr>맑은 고딕</vt:lpstr>
      <vt:lpstr>기본 디자인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KOREA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All user</dc:creator>
  <cp:lastModifiedBy>HaSol Im</cp:lastModifiedBy>
  <cp:revision>25</cp:revision>
  <dcterms:created xsi:type="dcterms:W3CDTF">2014-07-22T01:22:16Z</dcterms:created>
  <dcterms:modified xsi:type="dcterms:W3CDTF">2024-12-22T15:03:07Z</dcterms:modified>
</cp:coreProperties>
</file>