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A5FAE-2633-4905-BB99-9EA030B3A8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72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52E25-4282-48FD-9946-B54808B3EA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74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E276F-134F-4F7E-A92D-E79094C601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080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4D281-0A00-4E41-8749-FE87878AE4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8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9A091-0C7F-4708-B892-2EB47E79DA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728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2AF82-AA80-4E22-A863-A0CE58C395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91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C76A-2B58-4C4E-88F8-75E9136890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30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3C07-46CA-4E1C-9F3C-9E0B6A5C3C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83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F173C-648F-4793-ABAC-D8DC678052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0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6173C-9F3A-47F9-964C-0027DE033B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068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50145-1687-457D-A842-1131385024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877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8EF5F1B-B7AB-44F4-833B-7C9BDBA705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 성령의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 성령의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 성령의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 성령의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 성령의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 성령의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 성령의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 성령의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Lord of Holy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Lord of Holy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2723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Lord of Holy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42937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 성령의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Lord of Holy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96655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Lord hear us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353281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Lord hear us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47894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Lord hear us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52463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Lord hear us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1945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cold and evil mind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758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cold and evil mind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28128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cold and evil mind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685155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cold and evil mind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be obedient and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164033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be obedient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157171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 성령의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be obedient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154702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be obedient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2461474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Lord of Holy in the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Lord hear us our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cold and evil mind and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be obedient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담대하고 순종하게</a:t>
            </a:r>
          </a:p>
        </p:txBody>
      </p:sp>
    </p:spTree>
    <p:extLst>
      <p:ext uri="{BB962C8B-B14F-4D97-AF65-F5344CB8AC3E}">
        <p14:creationId xmlns:p14="http://schemas.microsoft.com/office/powerpoint/2010/main" val="8212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하늘 거룩하신 주여 성령의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 성령의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 성령의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 성령의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기도 들어주사 성령의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냉랭하고 악한 맘에 성령의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하늘 거룩하신 주여 성령의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기도 들어주사 성령의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냉랭하고 악한 맘에 성령의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담대하고 순종하게 성령의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1152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2022-08-21T14:29:26Z</dcterms:modified>
</cp:coreProperties>
</file>