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925D5-AE43-4B13-9D8A-59B3F63BA95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062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F4276-D410-40DF-B0C8-71CBB6433EB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8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698ED-696C-4E4B-BFC6-82F0A508591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813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C792E-C61A-48F3-BF82-085952563AF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453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78C9D5-A9EC-44E5-B650-14FACA523C1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513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7DD1F8-C81A-46CE-A948-2EDF1A47D79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7769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289F8-352E-4085-B901-4180F945441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576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5632D-F36E-45CF-BFA1-F95A1AC4266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888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22CA1-CE7A-40A3-9A72-9BFA5DF92EF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438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DB5CF-90A0-4D10-A2BE-D4ED81C89D5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3112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4B7A5-7B78-4AE7-A574-672DA3BD77A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7409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E3659AE8-356F-4371-B566-E21DD4FDE64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1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2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3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4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5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6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6.xml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8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9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0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주의 나라와 주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주의 교회는 천성과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교회 위하여 눈물과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성도의 교제와 교회의</a:t>
            </a:r>
          </a:p>
        </p:txBody>
      </p:sp>
      <p:sp>
        <p:nvSpPr>
          <p:cNvPr id="205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하늘의 영광과 베푸신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nn-NO" altLang="ko-KR" sz="1100"/>
              <a:t>1.I love Thy Kingdom,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love Thy Church, O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her my tears shall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4.Beyond my highest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5.Sure as Thy truth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주의 나라와</a:t>
            </a:r>
          </a:p>
        </p:txBody>
      </p:sp>
      <p:sp>
        <p:nvSpPr>
          <p:cNvPr id="615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주의 교회는</a:t>
            </a:r>
          </a:p>
        </p:txBody>
      </p:sp>
      <p:sp>
        <p:nvSpPr>
          <p:cNvPr id="615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교회 위하여</a:t>
            </a:r>
          </a:p>
        </p:txBody>
      </p:sp>
      <p:sp>
        <p:nvSpPr>
          <p:cNvPr id="615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성도의 교제와</a:t>
            </a:r>
          </a:p>
        </p:txBody>
      </p:sp>
      <p:sp>
        <p:nvSpPr>
          <p:cNvPr id="615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하늘의 영광과</a:t>
            </a:r>
          </a:p>
        </p:txBody>
      </p:sp>
    </p:spTree>
    <p:extLst>
      <p:ext uri="{BB962C8B-B14F-4D97-AF65-F5344CB8AC3E}">
        <p14:creationId xmlns:p14="http://schemas.microsoft.com/office/powerpoint/2010/main" val="1147553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nn-NO" altLang="ko-KR" sz="1100"/>
              <a:t>1.I love Thy Kingdom,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love Thy Church, O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her my tears shall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4.Beyond my highest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5.Sure as Thy truth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주의 나라와</a:t>
            </a:r>
          </a:p>
        </p:txBody>
      </p:sp>
      <p:sp>
        <p:nvSpPr>
          <p:cNvPr id="717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주의 교회는</a:t>
            </a:r>
          </a:p>
        </p:txBody>
      </p:sp>
      <p:sp>
        <p:nvSpPr>
          <p:cNvPr id="717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교회 위하여</a:t>
            </a:r>
          </a:p>
        </p:txBody>
      </p:sp>
      <p:sp>
        <p:nvSpPr>
          <p:cNvPr id="717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성도의 교제와</a:t>
            </a:r>
          </a:p>
        </p:txBody>
      </p:sp>
      <p:sp>
        <p:nvSpPr>
          <p:cNvPr id="718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하늘의 영광과</a:t>
            </a:r>
          </a:p>
        </p:txBody>
      </p:sp>
    </p:spTree>
    <p:extLst>
      <p:ext uri="{BB962C8B-B14F-4D97-AF65-F5344CB8AC3E}">
        <p14:creationId xmlns:p14="http://schemas.microsoft.com/office/powerpoint/2010/main" val="3742319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nn-NO" altLang="ko-KR" sz="1100"/>
              <a:t>1.I love Thy Kingdom,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love Thy Church, O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her my tears shall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4.Beyond my highest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5.Sure as Thy truth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주의 나라와</a:t>
            </a:r>
          </a:p>
        </p:txBody>
      </p:sp>
      <p:sp>
        <p:nvSpPr>
          <p:cNvPr id="820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주의 교회는</a:t>
            </a:r>
          </a:p>
        </p:txBody>
      </p:sp>
      <p:sp>
        <p:nvSpPr>
          <p:cNvPr id="820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교회 위하여</a:t>
            </a:r>
          </a:p>
        </p:txBody>
      </p:sp>
      <p:sp>
        <p:nvSpPr>
          <p:cNvPr id="820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성도의 교제와</a:t>
            </a:r>
          </a:p>
        </p:txBody>
      </p:sp>
      <p:sp>
        <p:nvSpPr>
          <p:cNvPr id="820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하늘의 영광과</a:t>
            </a:r>
          </a:p>
        </p:txBody>
      </p:sp>
    </p:spTree>
    <p:extLst>
      <p:ext uri="{BB962C8B-B14F-4D97-AF65-F5344CB8AC3E}">
        <p14:creationId xmlns:p14="http://schemas.microsoft.com/office/powerpoint/2010/main" val="4261297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nn-NO" altLang="ko-KR" sz="1100"/>
              <a:t>1.I love Thy Kingdom,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love Thy Church, O 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her my tears shall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4.Beyond my highest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5.Sure as Thy truth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주의 나라와</a:t>
            </a:r>
          </a:p>
        </p:txBody>
      </p:sp>
      <p:sp>
        <p:nvSpPr>
          <p:cNvPr id="922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주의 교회는</a:t>
            </a:r>
          </a:p>
        </p:txBody>
      </p:sp>
      <p:sp>
        <p:nvSpPr>
          <p:cNvPr id="922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교회 위하여</a:t>
            </a:r>
          </a:p>
        </p:txBody>
      </p:sp>
      <p:sp>
        <p:nvSpPr>
          <p:cNvPr id="922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성도의 교제와</a:t>
            </a:r>
          </a:p>
        </p:txBody>
      </p:sp>
      <p:sp>
        <p:nvSpPr>
          <p:cNvPr id="922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하늘의 영광과</a:t>
            </a:r>
          </a:p>
        </p:txBody>
      </p:sp>
    </p:spTree>
    <p:extLst>
      <p:ext uri="{BB962C8B-B14F-4D97-AF65-F5344CB8AC3E}">
        <p14:creationId xmlns:p14="http://schemas.microsoft.com/office/powerpoint/2010/main" val="520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nn-NO" altLang="ko-KR" sz="1100"/>
              <a:t>1.I love Thy Kingdom,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love Thy Church, O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her my tears shall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4.Beyond my highest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5.Sure as Thy truth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주의 나라와</a:t>
            </a:r>
          </a:p>
        </p:txBody>
      </p:sp>
      <p:sp>
        <p:nvSpPr>
          <p:cNvPr id="1024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주의 교회는</a:t>
            </a:r>
          </a:p>
        </p:txBody>
      </p:sp>
      <p:sp>
        <p:nvSpPr>
          <p:cNvPr id="1025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교회 위하여</a:t>
            </a:r>
          </a:p>
        </p:txBody>
      </p:sp>
      <p:sp>
        <p:nvSpPr>
          <p:cNvPr id="1025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성도의 교제와</a:t>
            </a:r>
          </a:p>
        </p:txBody>
      </p:sp>
      <p:sp>
        <p:nvSpPr>
          <p:cNvPr id="1025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하늘의 영광과</a:t>
            </a:r>
          </a:p>
        </p:txBody>
      </p:sp>
    </p:spTree>
    <p:extLst>
      <p:ext uri="{BB962C8B-B14F-4D97-AF65-F5344CB8AC3E}">
        <p14:creationId xmlns:p14="http://schemas.microsoft.com/office/powerpoint/2010/main" val="13244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nn-NO" altLang="ko-KR" sz="1100"/>
              <a:t>1.I love Thy Kingdom,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love Thy Church, O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her my tears shall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4.Beyond my highest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5.Sure as Thy truth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주의 나라와</a:t>
            </a:r>
          </a:p>
        </p:txBody>
      </p:sp>
      <p:sp>
        <p:nvSpPr>
          <p:cNvPr id="1127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주의 교회는</a:t>
            </a:r>
          </a:p>
        </p:txBody>
      </p:sp>
      <p:sp>
        <p:nvSpPr>
          <p:cNvPr id="1127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교회 위하여</a:t>
            </a:r>
          </a:p>
        </p:txBody>
      </p:sp>
      <p:sp>
        <p:nvSpPr>
          <p:cNvPr id="1127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성도의 교제와</a:t>
            </a:r>
          </a:p>
        </p:txBody>
      </p:sp>
      <p:sp>
        <p:nvSpPr>
          <p:cNvPr id="1127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하늘의 영광과</a:t>
            </a:r>
          </a:p>
        </p:txBody>
      </p:sp>
    </p:spTree>
    <p:extLst>
      <p:ext uri="{BB962C8B-B14F-4D97-AF65-F5344CB8AC3E}">
        <p14:creationId xmlns:p14="http://schemas.microsoft.com/office/powerpoint/2010/main" val="327407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주의 나라와 주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주의 교회는 천성과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교회 위하여 눈물과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성도의 교제와 교회의</a:t>
            </a:r>
          </a:p>
        </p:txBody>
      </p:sp>
      <p:sp>
        <p:nvSpPr>
          <p:cNvPr id="307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하늘의 영광과 베푸신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주의 나라와 주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주의 교회는 천성과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교회 위하여 눈물과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성도의 교제와 교회의</a:t>
            </a:r>
          </a:p>
        </p:txBody>
      </p:sp>
      <p:sp>
        <p:nvSpPr>
          <p:cNvPr id="410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하늘의 영광과 베푸신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주의 나라와 주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주의 교회는 천성과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교회 위하여 눈물과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성도의 교제와 교회의</a:t>
            </a:r>
          </a:p>
        </p:txBody>
      </p:sp>
      <p:sp>
        <p:nvSpPr>
          <p:cNvPr id="512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하늘의 영광과 베푸신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주의 나라와 주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주의 교회는 천성과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교회 위하여 눈물과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성도의 교제와 교회의</a:t>
            </a:r>
          </a:p>
        </p:txBody>
      </p:sp>
      <p:sp>
        <p:nvSpPr>
          <p:cNvPr id="615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하늘의 영광과 베푸신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nn-NO" altLang="ko-KR" sz="1100">
                <a:solidFill>
                  <a:srgbClr val="FF0000"/>
                </a:solidFill>
              </a:rPr>
              <a:t>1.I love Thy Kingdom,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love Thy Church, O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her my tears shall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4.Beyond my highest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5.Sure as Thy truth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주의 나라와</a:t>
            </a:r>
          </a:p>
        </p:txBody>
      </p:sp>
      <p:sp>
        <p:nvSpPr>
          <p:cNvPr id="205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주의 교회는</a:t>
            </a:r>
          </a:p>
        </p:txBody>
      </p:sp>
      <p:sp>
        <p:nvSpPr>
          <p:cNvPr id="205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교회 위하여</a:t>
            </a:r>
          </a:p>
        </p:txBody>
      </p:sp>
      <p:sp>
        <p:nvSpPr>
          <p:cNvPr id="205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성도의 교제와</a:t>
            </a:r>
          </a:p>
        </p:txBody>
      </p:sp>
      <p:sp>
        <p:nvSpPr>
          <p:cNvPr id="205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하늘의 영광과</a:t>
            </a:r>
          </a:p>
        </p:txBody>
      </p:sp>
      <p:pic>
        <p:nvPicPr>
          <p:cNvPr id="2060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4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nn-NO" altLang="ko-KR" sz="1100">
                <a:solidFill>
                  <a:srgbClr val="FF0000"/>
                </a:solidFill>
              </a:rPr>
              <a:t>1.I love Thy Kingdom,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love Thy Church, O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her my tears shall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4.Beyond my highest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5.Sure as Thy truth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주의 나라와</a:t>
            </a:r>
          </a:p>
        </p:txBody>
      </p:sp>
      <p:sp>
        <p:nvSpPr>
          <p:cNvPr id="308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주의 교회는</a:t>
            </a:r>
          </a:p>
        </p:txBody>
      </p:sp>
      <p:sp>
        <p:nvSpPr>
          <p:cNvPr id="308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교회 위하여</a:t>
            </a:r>
          </a:p>
        </p:txBody>
      </p:sp>
      <p:sp>
        <p:nvSpPr>
          <p:cNvPr id="308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성도의 교제와</a:t>
            </a:r>
          </a:p>
        </p:txBody>
      </p:sp>
      <p:sp>
        <p:nvSpPr>
          <p:cNvPr id="308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하늘의 영광과</a:t>
            </a:r>
          </a:p>
        </p:txBody>
      </p:sp>
    </p:spTree>
    <p:extLst>
      <p:ext uri="{BB962C8B-B14F-4D97-AF65-F5344CB8AC3E}">
        <p14:creationId xmlns:p14="http://schemas.microsoft.com/office/powerpoint/2010/main" val="13646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nn-NO" altLang="ko-KR" sz="1100"/>
              <a:t>1.I love Thy Kingdom, </a:t>
            </a:r>
            <a:endParaRPr lang="ko-KR" altLang="en-US" sz="1100"/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love Thy Church, 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her my tears shall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4.Beyond my highest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5.Sure as Thy truth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주의 나라와</a:t>
            </a:r>
          </a:p>
        </p:txBody>
      </p:sp>
      <p:sp>
        <p:nvSpPr>
          <p:cNvPr id="410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주의 교회는</a:t>
            </a:r>
          </a:p>
        </p:txBody>
      </p:sp>
      <p:sp>
        <p:nvSpPr>
          <p:cNvPr id="410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교회 위하여</a:t>
            </a:r>
          </a:p>
        </p:txBody>
      </p:sp>
      <p:sp>
        <p:nvSpPr>
          <p:cNvPr id="410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성도의 교제와</a:t>
            </a:r>
          </a:p>
        </p:txBody>
      </p:sp>
      <p:sp>
        <p:nvSpPr>
          <p:cNvPr id="410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하늘의 영광과</a:t>
            </a:r>
          </a:p>
        </p:txBody>
      </p:sp>
    </p:spTree>
    <p:extLst>
      <p:ext uri="{BB962C8B-B14F-4D97-AF65-F5344CB8AC3E}">
        <p14:creationId xmlns:p14="http://schemas.microsoft.com/office/powerpoint/2010/main" val="8535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nn-NO" altLang="ko-KR" sz="1100"/>
              <a:t>1.I love Thy Kingdom, 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love Thy Church, 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her my tears shall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4.Beyond my highest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5.Sure as Thy truth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주의 나라와</a:t>
            </a:r>
          </a:p>
        </p:txBody>
      </p:sp>
      <p:sp>
        <p:nvSpPr>
          <p:cNvPr id="512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주의 교회는</a:t>
            </a:r>
          </a:p>
        </p:txBody>
      </p:sp>
      <p:sp>
        <p:nvSpPr>
          <p:cNvPr id="513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교회 위하여</a:t>
            </a:r>
          </a:p>
        </p:txBody>
      </p:sp>
      <p:sp>
        <p:nvSpPr>
          <p:cNvPr id="513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성도의 교제와</a:t>
            </a:r>
          </a:p>
        </p:txBody>
      </p:sp>
      <p:sp>
        <p:nvSpPr>
          <p:cNvPr id="513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하늘의 영광과</a:t>
            </a:r>
          </a:p>
        </p:txBody>
      </p:sp>
    </p:spTree>
    <p:extLst>
      <p:ext uri="{BB962C8B-B14F-4D97-AF65-F5344CB8AC3E}">
        <p14:creationId xmlns:p14="http://schemas.microsoft.com/office/powerpoint/2010/main" val="2009979400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600</Words>
  <Application>Microsoft Office PowerPoint</Application>
  <PresentationFormat>On-screen Show (4:3)</PresentationFormat>
  <Paragraphs>125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Gulim</vt:lpstr>
      <vt:lpstr>Arial</vt:lpstr>
      <vt:lpstr>Malgun Gothic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2022-10-02T14:33:10Z</dcterms:modified>
</cp:coreProperties>
</file>