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56" r:id="rId17"/>
    <p:sldId id="257" r:id="rId18"/>
    <p:sldId id="258" r:id="rId19"/>
    <p:sldId id="259" r:id="rId20"/>
    <p:sldId id="260" r:id="rId21"/>
    <p:sldId id="261" r:id="rId22"/>
    <p:sldId id="262" r:id="rId23"/>
    <p:sldId id="263" r:id="rId24"/>
    <p:sldId id="264" r:id="rId25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한영찬송가 255장" id="{A04E9BA9-CD34-4AB7-8640-FD44D5E8E3F1}">
          <p14:sldIdLst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</p14:sldIdLst>
        </p14:section>
        <p14:section name="새찬송가 255장" id="{263E9136-DEA9-454F-A3E9-1F5E9D4F8BD6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247">
          <p15:clr>
            <a:srgbClr val="A4A3A4"/>
          </p15:clr>
        </p15:guide>
        <p15:guide id="2" pos="1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1355" autoAdjust="0"/>
  </p:normalViewPr>
  <p:slideViewPr>
    <p:cSldViewPr>
      <p:cViewPr varScale="1">
        <p:scale>
          <a:sx n="93" d="100"/>
          <a:sy n="93" d="100"/>
        </p:scale>
        <p:origin x="2046" y="84"/>
      </p:cViewPr>
      <p:guideLst>
        <p:guide orient="horz" pos="4247"/>
        <p:guide pos="1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E086322-1A72-B4DC-A056-2A5A9E7417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844F677-E2FA-4502-04DE-02A91EE999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6620FA8-F79E-A763-D540-8D45A10584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033C30-2BCB-44B5-845A-5BDD12716BE2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41533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3E08A64-B380-7E46-F235-6F9909A3F3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D347673-0636-691C-5634-8367BDA9EC8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FB1E44C-317E-A1DC-07D4-F553ED9BD16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8D98C3-785E-45C8-904C-AE3DB2663C9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65854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A4AB49C-3ACE-FD57-2A67-C8A1EDAC91F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86DC618-E29E-3444-C72C-3D7B76E12A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F50B269-5C52-7BD1-7CA1-48F9567E1F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76C273-C785-4999-92EF-1B03B6CF824F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653974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A1A00F9-2A11-66F7-51B6-94E4694FA3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2887E03-71E8-E46A-AD71-7714D61E4D0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B8002E8-C034-4A78-63B0-384B207790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AC0B68-E3E6-480A-9AAD-F5536B86378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2630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00C5F95-C550-AA2C-3839-2573796BC0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32B5759-36D8-0099-3858-F16EAF653D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23FEF89-A149-E17A-82D5-4739A90A90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7F8C85-4D27-44E6-BE56-9EE1987F984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28375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B443BF-3282-C53F-AC79-8427D14CA6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3FE1253-5DB7-8BEF-51FD-29CDBFE59E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AB71113-1691-336E-B7C7-921B1078FA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760B08-7BA4-405C-8A98-80EE9EF9A992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948581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F79F51E-8239-F436-5ABA-5125614860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D63613D-F066-01B9-0999-A9D17953289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8ED0811-139E-15EF-537C-6369E9F2630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47C0A2-51AE-4DAD-9923-09F0C385F1B9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97278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5433D6E-606E-6358-A4B8-E238FCED08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1AFD028-AB0C-12C9-1B12-D1DAA30FC6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6ADAF55-E1E0-C100-6225-6AA426E2EE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4A60CB-E087-4251-A316-37CE7BD2E38F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65695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07993DD-DE4C-61F0-1474-6988A39932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4178A45-65C6-76B8-DAED-CA70FAFA7C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D1CC97C-C14F-8A8A-3E22-ED871A003F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F9CC04-B4E9-4C43-8450-3771C9C3B069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001368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211B53E-9BA2-5E79-C129-F042CE4E78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57555E8-D727-2A64-240C-86A28E6431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A79BD41-E4D0-ADE2-7346-99EBDDFA5C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7F15E1-FF28-4E18-A8D4-FB2B6E9C9A5E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77215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D751EC3-D0D6-12C0-C7A5-AFD995FBF2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F2E21F5-134E-0572-8661-B5B6A553FD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14C62CB-BFA1-A72E-FB6E-91CDFB804A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997B70-8AED-4F24-9002-B63AB6B8112E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80435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3D11B095-FCA8-6327-7C52-3B546DBBFA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902EFE0-F269-0FBE-5661-B3AC807693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3ED75F3-5E8D-042E-47BE-486FBE25C7D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E2D525A-B336-8C04-E815-DBB9BAA2FB9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E93F156-7060-CD71-FEDD-F633399C523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/>
            </a:lvl1pPr>
          </a:lstStyle>
          <a:p>
            <a:fld id="{615709D1-9A42-4A4E-9641-6896C7C5B353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slide" Target="slide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1.xml"/><Relationship Id="rId4" Type="http://schemas.openxmlformats.org/officeDocument/2006/relationships/slide" Target="slid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slide" Target="slide11.xml"/><Relationship Id="rId4" Type="http://schemas.openxmlformats.org/officeDocument/2006/relationships/slide" Target="slid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1.xml"/><Relationship Id="rId4" Type="http://schemas.openxmlformats.org/officeDocument/2006/relationships/slide" Target="slid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slide" Target="slide11.xml"/><Relationship Id="rId4" Type="http://schemas.openxmlformats.org/officeDocument/2006/relationships/slide" Target="slid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1.xml"/><Relationship Id="rId4" Type="http://schemas.openxmlformats.org/officeDocument/2006/relationships/slide" Target="slid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slide" Target="slide11.xml"/><Relationship Id="rId4" Type="http://schemas.openxmlformats.org/officeDocument/2006/relationships/slide" Target="slid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openxmlformats.org/officeDocument/2006/relationships/slide" Target="slide22.xml"/><Relationship Id="rId4" Type="http://schemas.openxmlformats.org/officeDocument/2006/relationships/slide" Target="slide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2.xml"/><Relationship Id="rId4" Type="http://schemas.openxmlformats.org/officeDocument/2006/relationships/slide" Target="slide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5" Type="http://schemas.openxmlformats.org/officeDocument/2006/relationships/slide" Target="slide22.xml"/><Relationship Id="rId4" Type="http://schemas.openxmlformats.org/officeDocument/2006/relationships/slide" Target="slide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2.xml"/><Relationship Id="rId4" Type="http://schemas.openxmlformats.org/officeDocument/2006/relationships/slide" Target="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1.xml"/><Relationship Id="rId4" Type="http://schemas.openxmlformats.org/officeDocument/2006/relationships/slide" Target="slide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5" Type="http://schemas.openxmlformats.org/officeDocument/2006/relationships/slide" Target="slide22.xml"/><Relationship Id="rId4" Type="http://schemas.openxmlformats.org/officeDocument/2006/relationships/slide" Target="slide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2.xml"/><Relationship Id="rId4" Type="http://schemas.openxmlformats.org/officeDocument/2006/relationships/slide" Target="slide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5" Type="http://schemas.openxmlformats.org/officeDocument/2006/relationships/slide" Target="slide22.xml"/><Relationship Id="rId4" Type="http://schemas.openxmlformats.org/officeDocument/2006/relationships/slide" Target="slide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2.xml"/><Relationship Id="rId4" Type="http://schemas.openxmlformats.org/officeDocument/2006/relationships/slide" Target="slide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5" Type="http://schemas.openxmlformats.org/officeDocument/2006/relationships/slide" Target="slide22.xml"/><Relationship Id="rId4" Type="http://schemas.openxmlformats.org/officeDocument/2006/relationships/slide" Target="slide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slide" Target="slide11.xml"/><Relationship Id="rId4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1.xml"/><Relationship Id="rId4" Type="http://schemas.openxmlformats.org/officeDocument/2006/relationships/slide" Target="slide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slide" Target="slide11.xml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1.xml"/><Relationship Id="rId4" Type="http://schemas.openxmlformats.org/officeDocument/2006/relationships/slide" Target="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slide" Target="slide11.xml"/><Relationship Id="rId4" Type="http://schemas.openxmlformats.org/officeDocument/2006/relationships/slide" Target="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1.xml"/><Relationship Id="rId4" Type="http://schemas.openxmlformats.org/officeDocument/2006/relationships/slide" Target="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slide" Target="slide11.xml"/><Relationship Id="rId4" Type="http://schemas.openxmlformats.org/officeDocument/2006/relationships/slide" Target="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3">
            <a:hlinkClick r:id="rId2" action="ppaction://hlinksldjump"/>
            <a:extLst>
              <a:ext uri="{FF2B5EF4-FFF2-40B4-BE49-F238E27FC236}">
                <a16:creationId xmlns:a16="http://schemas.microsoft.com/office/drawing/2014/main" id="{5C91C0BA-42B4-BE49-3C21-F93A241D72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1."Tho' your sins be as scarlet,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051" name="AutoShape 14">
            <a:hlinkClick r:id="rId3" action="ppaction://hlinksldjump"/>
            <a:extLst>
              <a:ext uri="{FF2B5EF4-FFF2-40B4-BE49-F238E27FC236}">
                <a16:creationId xmlns:a16="http://schemas.microsoft.com/office/drawing/2014/main" id="{0C26BF8B-C6EA-F72A-5426-F987FE060F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2.Hear the voice that entreats </a:t>
            </a:r>
            <a:endParaRPr lang="ko-KR" altLang="en-US" sz="1100"/>
          </a:p>
        </p:txBody>
      </p:sp>
      <p:sp>
        <p:nvSpPr>
          <p:cNvPr id="2052" name="AutoShape 15">
            <a:hlinkClick r:id="rId4" action="ppaction://hlinksldjump"/>
            <a:extLst>
              <a:ext uri="{FF2B5EF4-FFF2-40B4-BE49-F238E27FC236}">
                <a16:creationId xmlns:a16="http://schemas.microsoft.com/office/drawing/2014/main" id="{F57CE324-3AC9-9637-5D7B-B3179BCAFC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3.He'll forgive your </a:t>
            </a:r>
            <a:endParaRPr lang="ko-KR" altLang="en-US" sz="1100"/>
          </a:p>
        </p:txBody>
      </p:sp>
      <p:sp>
        <p:nvSpPr>
          <p:cNvPr id="2053" name="AutoShape 13">
            <a:hlinkClick r:id="rId2" action="ppaction://hlinksldjump"/>
            <a:extLst>
              <a:ext uri="{FF2B5EF4-FFF2-40B4-BE49-F238E27FC236}">
                <a16:creationId xmlns:a16="http://schemas.microsoft.com/office/drawing/2014/main" id="{FB3F2AF1-8BB4-61BB-EA07-F976F7A093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너희 죄 흉악하나</a:t>
            </a:r>
          </a:p>
        </p:txBody>
      </p:sp>
      <p:sp>
        <p:nvSpPr>
          <p:cNvPr id="2054" name="AutoShape 14">
            <a:hlinkClick r:id="rId3" action="ppaction://hlinksldjump"/>
            <a:extLst>
              <a:ext uri="{FF2B5EF4-FFF2-40B4-BE49-F238E27FC236}">
                <a16:creationId xmlns:a16="http://schemas.microsoft.com/office/drawing/2014/main" id="{02DF0EB2-4A7A-3450-12BD-BA993D479C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악한 죄 벗으라고</a:t>
            </a:r>
          </a:p>
        </p:txBody>
      </p:sp>
      <p:sp>
        <p:nvSpPr>
          <p:cNvPr id="2055" name="AutoShape 15">
            <a:hlinkClick r:id="rId4" action="ppaction://hlinksldjump"/>
            <a:extLst>
              <a:ext uri="{FF2B5EF4-FFF2-40B4-BE49-F238E27FC236}">
                <a16:creationId xmlns:a16="http://schemas.microsoft.com/office/drawing/2014/main" id="{37B60DD5-60D5-F989-5116-B249B26ECA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너희 죄 사해 주사</a:t>
            </a:r>
          </a:p>
        </p:txBody>
      </p:sp>
      <p:pic>
        <p:nvPicPr>
          <p:cNvPr id="2056" name="그림 1">
            <a:extLst>
              <a:ext uri="{FF2B5EF4-FFF2-40B4-BE49-F238E27FC236}">
                <a16:creationId xmlns:a16="http://schemas.microsoft.com/office/drawing/2014/main" id="{1A00C25B-3154-D254-5C59-89D6B514B9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>
            <a:extLst>
              <a:ext uri="{FF2B5EF4-FFF2-40B4-BE49-F238E27FC236}">
                <a16:creationId xmlns:a16="http://schemas.microsoft.com/office/drawing/2014/main" id="{D6882961-11AA-A38B-1B63-B4E1E8D169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806B20E-2E50-C0AF-7BC3-FC7E87B985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1."Tho' your sins be as scarlet,</a:t>
            </a:r>
            <a:endParaRPr lang="ko-KR" altLang="en-US" sz="1100"/>
          </a:p>
        </p:txBody>
      </p:sp>
      <p:sp>
        <p:nvSpPr>
          <p:cNvPr id="1126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0E40E421-D337-A0A7-7265-5DB20E98A2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2.Hear the voice that entreats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126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98FDC3D-6A6D-8039-39C2-2EE316D151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3.He'll forgive your </a:t>
            </a:r>
            <a:endParaRPr lang="ko-KR" altLang="en-US" sz="1100"/>
          </a:p>
        </p:txBody>
      </p:sp>
      <p:sp>
        <p:nvSpPr>
          <p:cNvPr id="11270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7662DD2-F47C-96C7-A7FB-18FD5362BE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너희 죄 흉악하나</a:t>
            </a:r>
          </a:p>
        </p:txBody>
      </p:sp>
      <p:sp>
        <p:nvSpPr>
          <p:cNvPr id="11271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8A1E016-40F9-4C76-8C76-E06A230401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악한 죄 벗으라고</a:t>
            </a:r>
          </a:p>
        </p:txBody>
      </p:sp>
      <p:sp>
        <p:nvSpPr>
          <p:cNvPr id="11272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F19DAC5-53C8-4A6C-D3D9-DE1DE7A796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너희 죄 사해 주사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>
            <a:extLst>
              <a:ext uri="{FF2B5EF4-FFF2-40B4-BE49-F238E27FC236}">
                <a16:creationId xmlns:a16="http://schemas.microsoft.com/office/drawing/2014/main" id="{82BECB62-F9C1-8DF9-60D0-4A40A5FD32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9B01CA74-17D4-C47E-336C-2A40E164D5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1."Tho' your sins be as scarlet,</a:t>
            </a:r>
            <a:endParaRPr lang="ko-KR" altLang="en-US" sz="1100"/>
          </a:p>
        </p:txBody>
      </p:sp>
      <p:sp>
        <p:nvSpPr>
          <p:cNvPr id="1229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9F82CAC-F4CD-1864-5FFD-131ABBE8EE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2.Hear the voice that entreats </a:t>
            </a:r>
            <a:endParaRPr lang="ko-KR" altLang="en-US" sz="1100"/>
          </a:p>
        </p:txBody>
      </p:sp>
      <p:sp>
        <p:nvSpPr>
          <p:cNvPr id="1229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0EF87E4B-AB2E-4E8C-6686-F170C7460C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3.He'll forgive your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2294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3A8B8DD2-79BC-0FB3-4C53-6CB9910D7B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너희 죄 흉악하나</a:t>
            </a:r>
          </a:p>
        </p:txBody>
      </p:sp>
      <p:sp>
        <p:nvSpPr>
          <p:cNvPr id="12295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8C34B039-F269-834F-77B0-C2315B0A99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악한 죄 벗으라고</a:t>
            </a:r>
          </a:p>
        </p:txBody>
      </p:sp>
      <p:sp>
        <p:nvSpPr>
          <p:cNvPr id="12296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1CEBF86-A11D-D14B-365F-2E248190B9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너희 죄 사해 주사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>
            <a:extLst>
              <a:ext uri="{FF2B5EF4-FFF2-40B4-BE49-F238E27FC236}">
                <a16:creationId xmlns:a16="http://schemas.microsoft.com/office/drawing/2014/main" id="{17D617E9-D403-E010-B043-BC7C6944AD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550CDF0E-96AE-3159-5582-382470CF6E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1."Tho' your sins be as scarlet,</a:t>
            </a:r>
            <a:endParaRPr lang="ko-KR" altLang="en-US" sz="1100"/>
          </a:p>
        </p:txBody>
      </p:sp>
      <p:sp>
        <p:nvSpPr>
          <p:cNvPr id="1331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B7D6D241-FD0A-7B9F-106C-DDE5F38EAF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2.Hear the voice that entreats </a:t>
            </a:r>
            <a:endParaRPr lang="ko-KR" altLang="en-US" sz="1100"/>
          </a:p>
        </p:txBody>
      </p:sp>
      <p:sp>
        <p:nvSpPr>
          <p:cNvPr id="1331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1FEF26FB-6545-291A-4E81-52F5D86421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3.He'll forgive your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3318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9CF34E06-520C-68A6-A2FA-511CC68938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너희 죄 흉악하나</a:t>
            </a:r>
          </a:p>
        </p:txBody>
      </p:sp>
      <p:sp>
        <p:nvSpPr>
          <p:cNvPr id="13319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AD8EA3E-45C2-E883-D87E-643B3E11A6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악한 죄 벗으라고</a:t>
            </a:r>
          </a:p>
        </p:txBody>
      </p:sp>
      <p:sp>
        <p:nvSpPr>
          <p:cNvPr id="13320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5C56BDE-7B3E-F3DC-BB03-0F4C3B4E6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너희 죄 사해 주사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그림 1">
            <a:extLst>
              <a:ext uri="{FF2B5EF4-FFF2-40B4-BE49-F238E27FC236}">
                <a16:creationId xmlns:a16="http://schemas.microsoft.com/office/drawing/2014/main" id="{E8AEFF8E-02D4-3FC2-FFCF-EED0A7A27B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365D862D-DE9E-E047-8E37-4BE17E4A41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1."Tho' your sins be as scarlet,</a:t>
            </a:r>
            <a:endParaRPr lang="ko-KR" altLang="en-US" sz="1100"/>
          </a:p>
        </p:txBody>
      </p:sp>
      <p:sp>
        <p:nvSpPr>
          <p:cNvPr id="1434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CC205B11-51B2-A8F5-2189-70978D2793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2.Hear the voice that entreats </a:t>
            </a:r>
            <a:endParaRPr lang="ko-KR" altLang="en-US" sz="1100"/>
          </a:p>
        </p:txBody>
      </p:sp>
      <p:sp>
        <p:nvSpPr>
          <p:cNvPr id="1434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BA3F3A4-107A-CF2D-009D-A9A634B086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3.He'll forgive your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4342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7031E19-555C-609D-EBE0-3217259804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너희 죄 흉악하나</a:t>
            </a:r>
          </a:p>
        </p:txBody>
      </p:sp>
      <p:sp>
        <p:nvSpPr>
          <p:cNvPr id="14343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0FE5ACF6-9E0B-DF67-A489-C9447E6041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악한 죄 벗으라고</a:t>
            </a:r>
          </a:p>
        </p:txBody>
      </p:sp>
      <p:sp>
        <p:nvSpPr>
          <p:cNvPr id="14344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210956C9-49D3-73A5-8D9E-856B104B4B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너희 죄 사해 주사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그림 1">
            <a:extLst>
              <a:ext uri="{FF2B5EF4-FFF2-40B4-BE49-F238E27FC236}">
                <a16:creationId xmlns:a16="http://schemas.microsoft.com/office/drawing/2014/main" id="{0CB2F39A-C957-D837-D606-7ACAF4824F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3D46E5BF-08D5-B080-1733-2B26BBE059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1."Tho' your sins be as scarlet,</a:t>
            </a:r>
            <a:endParaRPr lang="ko-KR" altLang="en-US" sz="1100"/>
          </a:p>
        </p:txBody>
      </p:sp>
      <p:sp>
        <p:nvSpPr>
          <p:cNvPr id="1536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880F386-C209-2790-0C14-B924A667B6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2.Hear the voice that entreats </a:t>
            </a:r>
            <a:endParaRPr lang="ko-KR" altLang="en-US" sz="1100"/>
          </a:p>
        </p:txBody>
      </p:sp>
      <p:sp>
        <p:nvSpPr>
          <p:cNvPr id="1536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16BB6F2A-B3FC-B824-A1E3-42966451DF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3.He'll forgive your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5366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198DCA7-9CB7-3E19-C7AE-51AADDE79A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너희 죄 흉악하나</a:t>
            </a:r>
          </a:p>
        </p:txBody>
      </p:sp>
      <p:sp>
        <p:nvSpPr>
          <p:cNvPr id="15367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EBB070EA-387F-C774-58F0-31F28A801E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악한 죄 벗으라고</a:t>
            </a:r>
          </a:p>
        </p:txBody>
      </p:sp>
      <p:sp>
        <p:nvSpPr>
          <p:cNvPr id="15368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F0FCE13-EA95-E242-FD41-4B9CD3BD27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너희 죄 사해 주사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그림 1">
            <a:extLst>
              <a:ext uri="{FF2B5EF4-FFF2-40B4-BE49-F238E27FC236}">
                <a16:creationId xmlns:a16="http://schemas.microsoft.com/office/drawing/2014/main" id="{4008F893-1436-0068-5687-CD509BF551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3F730704-FD9B-301C-99DB-B58DAF034D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1."Tho' your sins be as scarlet,</a:t>
            </a:r>
            <a:endParaRPr lang="ko-KR" altLang="en-US" sz="1100"/>
          </a:p>
        </p:txBody>
      </p:sp>
      <p:sp>
        <p:nvSpPr>
          <p:cNvPr id="1638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E2C54E9-B101-B599-F7EA-681184EE3F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2.Hear the voice that entreats </a:t>
            </a:r>
            <a:endParaRPr lang="ko-KR" altLang="en-US" sz="1100"/>
          </a:p>
        </p:txBody>
      </p:sp>
      <p:sp>
        <p:nvSpPr>
          <p:cNvPr id="1638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F6600EB6-C71E-63A9-3675-66601E6BC1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3.He'll forgive your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6390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ED12F5F-8817-3385-0D4E-EA6500B525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너희 죄 흉악하나</a:t>
            </a:r>
          </a:p>
        </p:txBody>
      </p:sp>
      <p:sp>
        <p:nvSpPr>
          <p:cNvPr id="16391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E108D5F-1F02-10DE-393C-D8ADD7B9DA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악한 죄 벗으라고</a:t>
            </a:r>
          </a:p>
        </p:txBody>
      </p:sp>
      <p:sp>
        <p:nvSpPr>
          <p:cNvPr id="16392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17D0AE1-AF4B-2FBD-B959-FD11D25A48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너희 죄 사해 주사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2">
            <a:extLst>
              <a:ext uri="{FF2B5EF4-FFF2-40B4-BE49-F238E27FC236}">
                <a16:creationId xmlns:a16="http://schemas.microsoft.com/office/drawing/2014/main" id="{078096D2-11CE-0D33-3B21-414454B2E9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8450A77-85C9-1349-7CF6-5602278E99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너희 죄 흉악하나 눈과 같이</a:t>
            </a:r>
          </a:p>
        </p:txBody>
      </p:sp>
      <p:sp>
        <p:nvSpPr>
          <p:cNvPr id="205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F2E5DDC7-48AE-3725-0876-91BF38F15B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악한 죄 벗으라고 주님 너를</a:t>
            </a:r>
          </a:p>
        </p:txBody>
      </p:sp>
      <p:sp>
        <p:nvSpPr>
          <p:cNvPr id="205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8BC7111E-0A89-B70D-FD13-F0D913762C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너희 죄 사해 주사 기억 아니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2">
            <a:extLst>
              <a:ext uri="{FF2B5EF4-FFF2-40B4-BE49-F238E27FC236}">
                <a16:creationId xmlns:a16="http://schemas.microsoft.com/office/drawing/2014/main" id="{91432C77-B548-78D3-F299-0607D46972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74B6F6B1-15B8-8DC0-EC61-024C887ED3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너희 죄 흉악하나 눈과 같이</a:t>
            </a:r>
          </a:p>
        </p:txBody>
      </p:sp>
      <p:sp>
        <p:nvSpPr>
          <p:cNvPr id="30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C8D13EA8-CB94-09EF-9E72-2E23F7F857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악한 죄 벗으라고 주님 너를</a:t>
            </a:r>
          </a:p>
        </p:txBody>
      </p:sp>
      <p:sp>
        <p:nvSpPr>
          <p:cNvPr id="30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94F2AE8-D1A7-CC19-3450-1C2B534FCD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너희 죄 사해 주사 기억 아니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0885A8D1-DC32-3A0D-DF28-52F4588EBE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5DC7C473-046F-9A24-19BD-C50AD0802D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너희 죄 흉악하나 눈과 같이</a:t>
            </a:r>
          </a:p>
        </p:txBody>
      </p:sp>
      <p:sp>
        <p:nvSpPr>
          <p:cNvPr id="41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8E67899A-44D3-F285-B2F6-05B5DE99C4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악한 죄 벗으라고 주님 너를</a:t>
            </a:r>
          </a:p>
        </p:txBody>
      </p:sp>
      <p:sp>
        <p:nvSpPr>
          <p:cNvPr id="41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A138DD17-2B49-B521-2475-0D40E80BC0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너희 죄 사해 주사 기억 아니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12144397-1C73-69D9-08B2-B15A74D359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54CD5E8D-4F48-BD15-6AD1-5E25E603AA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너희 죄 흉악하나 눈과 같이</a:t>
            </a:r>
          </a:p>
        </p:txBody>
      </p:sp>
      <p:sp>
        <p:nvSpPr>
          <p:cNvPr id="51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B1B8E3ED-3748-EEE4-7671-61DA4BC571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악한 죄 벗으라고 주님 너를</a:t>
            </a:r>
          </a:p>
        </p:txBody>
      </p:sp>
      <p:sp>
        <p:nvSpPr>
          <p:cNvPr id="51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8896760F-882B-3676-3888-18F5AD485D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너희 죄 사해 주사 기억 아니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9E70433A-DE41-12F5-384B-B8184E436C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F9ACAEC1-0145-66A8-2AAC-3E05EC471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1."Tho' your sins be as scarlet,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30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F43023C-668A-CBF6-92A8-576027C853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2.Hear the voice that entreats </a:t>
            </a:r>
            <a:endParaRPr lang="ko-KR" altLang="en-US" sz="1100"/>
          </a:p>
        </p:txBody>
      </p:sp>
      <p:sp>
        <p:nvSpPr>
          <p:cNvPr id="30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260ECA67-E8D7-0884-4BC8-868A4A3AFC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3.He'll forgive your </a:t>
            </a:r>
            <a:endParaRPr lang="ko-KR" altLang="en-US" sz="1100"/>
          </a:p>
        </p:txBody>
      </p:sp>
      <p:sp>
        <p:nvSpPr>
          <p:cNvPr id="3078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3912995-2CDB-6FE8-FA2D-8E7C6E33CF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너희 죄 흉악하나</a:t>
            </a:r>
          </a:p>
        </p:txBody>
      </p:sp>
      <p:sp>
        <p:nvSpPr>
          <p:cNvPr id="3079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03A50304-7C25-ECBC-6604-13286167E2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악한 죄 벗으라고</a:t>
            </a:r>
          </a:p>
        </p:txBody>
      </p:sp>
      <p:sp>
        <p:nvSpPr>
          <p:cNvPr id="3080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EF8F4688-5B47-A654-E71B-F38E9D0F82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너희 죄 사해 주사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1573C85B-51E8-F5B0-138C-6F7E569D69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64099DA-4191-C24C-5C9E-8C7BA651B7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너희 죄 흉악하나 눈과 같이</a:t>
            </a:r>
          </a:p>
        </p:txBody>
      </p:sp>
      <p:sp>
        <p:nvSpPr>
          <p:cNvPr id="61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C7A1BE9-1A87-CA2D-0B6E-E7EE56DECA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악한 죄 벗으라고 주님 너를</a:t>
            </a:r>
          </a:p>
        </p:txBody>
      </p:sp>
      <p:sp>
        <p:nvSpPr>
          <p:cNvPr id="61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AC9FD02-040B-E59E-59D2-03561BB48D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너희 죄 사해 주사 기억 아니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A6A04447-E919-DA0C-F207-7D974294DA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0D7055CD-612D-803E-B086-5B70559DFB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너희 죄 흉악하나 눈과 같이</a:t>
            </a:r>
          </a:p>
        </p:txBody>
      </p:sp>
      <p:sp>
        <p:nvSpPr>
          <p:cNvPr id="71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8DAE35B5-57A7-1E0A-DC4D-59E7094644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악한 죄 벗으라고 주님 너를</a:t>
            </a:r>
          </a:p>
        </p:txBody>
      </p:sp>
      <p:sp>
        <p:nvSpPr>
          <p:cNvPr id="717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8314DE43-6665-FC6B-9375-C04A862FE6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너희 죄 사해 주사 기억 아니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CC7B8748-CE1B-2F57-42A7-BEE715B259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7F3C7DE2-60AF-BD10-9C06-908A178A29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너희 죄 흉악하나 눈과 같이</a:t>
            </a:r>
          </a:p>
        </p:txBody>
      </p:sp>
      <p:sp>
        <p:nvSpPr>
          <p:cNvPr id="819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E37822A-2998-6F52-E261-614ABE972B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악한 죄 벗으라고 주님 너를</a:t>
            </a:r>
          </a:p>
        </p:txBody>
      </p:sp>
      <p:sp>
        <p:nvSpPr>
          <p:cNvPr id="819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0C0925DB-DBC4-BA49-3EAC-EC80D5A5D5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너희 죄 사해 주사 기억 아니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785F9B14-BC5D-8E42-6AB1-55CA9E5A66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7DF1175-913C-F7F5-A48C-FD9F47477F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너희 죄 흉악하나 눈과 같이</a:t>
            </a:r>
          </a:p>
        </p:txBody>
      </p:sp>
      <p:sp>
        <p:nvSpPr>
          <p:cNvPr id="922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967E012-5CC3-EEFC-6892-56E911D058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악한 죄 벗으라고 주님 너를</a:t>
            </a:r>
          </a:p>
        </p:txBody>
      </p:sp>
      <p:sp>
        <p:nvSpPr>
          <p:cNvPr id="922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123DF0DB-2562-9F60-AAAC-65566BD0AE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너희 죄 사해 주사 기억 아니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>
            <a:extLst>
              <a:ext uri="{FF2B5EF4-FFF2-40B4-BE49-F238E27FC236}">
                <a16:creationId xmlns:a16="http://schemas.microsoft.com/office/drawing/2014/main" id="{4EE28732-59DF-8824-30CD-DC51F20FEC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35E2E60B-70B4-6531-CD15-CE43A48ECC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너희 죄 흉악하나 눈과 같이</a:t>
            </a:r>
          </a:p>
        </p:txBody>
      </p:sp>
      <p:sp>
        <p:nvSpPr>
          <p:cNvPr id="1024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ABF1ECB-4854-1FD4-33D3-468B1E6708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악한 죄 벗으라고 주님 너를</a:t>
            </a:r>
          </a:p>
        </p:txBody>
      </p:sp>
      <p:sp>
        <p:nvSpPr>
          <p:cNvPr id="1024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5BD4EFF-8C38-2CE7-0A9D-CE07EB612D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너희 죄 사해 주사 기억 아니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5DEF528F-FC44-523D-8D77-3303AFC319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34D6F9DF-4A47-37AC-CECB-7C2991031B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1."Tho' your sins be as scarlet,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41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18BCA35-E661-2AFD-0029-30D693089E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2.Hear the voice that entreats </a:t>
            </a:r>
            <a:endParaRPr lang="ko-KR" altLang="en-US" sz="1100"/>
          </a:p>
        </p:txBody>
      </p:sp>
      <p:sp>
        <p:nvSpPr>
          <p:cNvPr id="41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8A1ADB8-BD89-BA25-C27C-B3D91A18D8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3.He'll forgive your </a:t>
            </a:r>
            <a:endParaRPr lang="ko-KR" altLang="en-US" sz="1100"/>
          </a:p>
        </p:txBody>
      </p:sp>
      <p:sp>
        <p:nvSpPr>
          <p:cNvPr id="4102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F505F4DB-22A5-75A7-DC07-D4AD75009C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너희 죄 흉악하나</a:t>
            </a:r>
          </a:p>
        </p:txBody>
      </p:sp>
      <p:sp>
        <p:nvSpPr>
          <p:cNvPr id="4103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70C19CC-539F-CEE1-C40A-70D43C90A4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악한 죄 벗으라고</a:t>
            </a:r>
          </a:p>
        </p:txBody>
      </p:sp>
      <p:sp>
        <p:nvSpPr>
          <p:cNvPr id="4104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A5C54CCC-9DE1-F8E8-5B26-55D1A0378B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너희 죄 사해 주사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A7807BCC-C47F-7668-3355-BB517E65F9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74CFCD47-6E7F-406E-3F0E-1C71FDAD38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1."Tho' your sins be as scarlet,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51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9CA9D1D-E49B-9D18-CD72-E7C42E2FE0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2.Hear the voice that entreats </a:t>
            </a:r>
            <a:endParaRPr lang="ko-KR" altLang="en-US" sz="1100"/>
          </a:p>
        </p:txBody>
      </p:sp>
      <p:sp>
        <p:nvSpPr>
          <p:cNvPr id="51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EEBDF30-CF72-9617-8BED-F0A863F908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3.He'll forgive your </a:t>
            </a:r>
            <a:endParaRPr lang="ko-KR" altLang="en-US" sz="1100"/>
          </a:p>
        </p:txBody>
      </p:sp>
      <p:sp>
        <p:nvSpPr>
          <p:cNvPr id="5126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6B31B84-15C5-6FCB-E6A4-C39F749698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너희 죄 흉악하나</a:t>
            </a:r>
          </a:p>
        </p:txBody>
      </p:sp>
      <p:sp>
        <p:nvSpPr>
          <p:cNvPr id="5127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87F448E1-4ABD-4465-354B-43D2E0BAAE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악한 죄 벗으라고</a:t>
            </a:r>
          </a:p>
        </p:txBody>
      </p:sp>
      <p:sp>
        <p:nvSpPr>
          <p:cNvPr id="5128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FDD69057-C60D-6010-7302-51191E5EE3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너희 죄 사해 주사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8F4D9E63-5D33-86D5-DC5B-9CFFE1B5D0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B8BF33D4-ED66-92AA-3B79-DBF0BAAE7E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1."Tho' your sins be as scarlet,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61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B1FE7090-3CB4-267A-2A61-192106912F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2.Hear the voice that entreats </a:t>
            </a:r>
            <a:endParaRPr lang="ko-KR" altLang="en-US" sz="1100"/>
          </a:p>
        </p:txBody>
      </p:sp>
      <p:sp>
        <p:nvSpPr>
          <p:cNvPr id="61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F37F344-5C84-0151-C2BF-9C575F3C98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3.He'll forgive your </a:t>
            </a:r>
            <a:endParaRPr lang="ko-KR" altLang="en-US" sz="1100"/>
          </a:p>
        </p:txBody>
      </p:sp>
      <p:sp>
        <p:nvSpPr>
          <p:cNvPr id="6150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05A4DD40-A03A-9DD3-26C5-04B05835B9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너희 죄 흉악하나</a:t>
            </a:r>
          </a:p>
        </p:txBody>
      </p:sp>
      <p:sp>
        <p:nvSpPr>
          <p:cNvPr id="6151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7815A79C-015D-0BFE-5B6F-802D8350CB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악한 죄 벗으라고</a:t>
            </a:r>
          </a:p>
        </p:txBody>
      </p:sp>
      <p:sp>
        <p:nvSpPr>
          <p:cNvPr id="6152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EC21B271-A353-0EC2-6C44-B01B5B80C4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너희 죄 사해 주사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DA64F52E-993E-C141-783C-8FA4D7E690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B8538753-767C-A261-FA2A-4219C57E65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1."Tho' your sins be as scarlet,</a:t>
            </a:r>
            <a:endParaRPr lang="ko-KR" altLang="en-US" sz="1100"/>
          </a:p>
        </p:txBody>
      </p:sp>
      <p:sp>
        <p:nvSpPr>
          <p:cNvPr id="71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2FA4282-5EE2-9931-062F-A7EE8DCD3C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2.Hear the voice that entreats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717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20C87F2C-A26F-5550-CB95-E2709F87BE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3.He'll forgive your </a:t>
            </a:r>
            <a:endParaRPr lang="ko-KR" altLang="en-US" sz="1100"/>
          </a:p>
        </p:txBody>
      </p:sp>
      <p:sp>
        <p:nvSpPr>
          <p:cNvPr id="7174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D4C4E07-8902-A33A-BDEA-BED9BE8AB3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너희 죄 흉악하나</a:t>
            </a:r>
          </a:p>
        </p:txBody>
      </p:sp>
      <p:sp>
        <p:nvSpPr>
          <p:cNvPr id="7175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A627B61-7197-BFBD-B65A-10896A2613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악한 죄 벗으라고</a:t>
            </a:r>
          </a:p>
        </p:txBody>
      </p:sp>
      <p:sp>
        <p:nvSpPr>
          <p:cNvPr id="7176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0EA43805-107D-324E-DBEF-E3866757A9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너희 죄 사해 주사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CFEDCC02-05F6-4232-7D27-60CB321BF5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6DD16ED9-DC7A-C8F7-1017-A01EF5EE6A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1."Tho' your sins be as scarlet,</a:t>
            </a:r>
            <a:endParaRPr lang="ko-KR" altLang="en-US" sz="1100"/>
          </a:p>
        </p:txBody>
      </p:sp>
      <p:sp>
        <p:nvSpPr>
          <p:cNvPr id="819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074AADC-7D77-4000-C638-B12616F355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2.Hear the voice that entreats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819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0B6875B-A5B1-17E9-EEC1-49F08CD97D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3.He'll forgive your </a:t>
            </a:r>
            <a:endParaRPr lang="ko-KR" altLang="en-US" sz="1100"/>
          </a:p>
        </p:txBody>
      </p:sp>
      <p:sp>
        <p:nvSpPr>
          <p:cNvPr id="8198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DBC5C72-F182-8A74-3276-56086D83D6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너희 죄 흉악하나</a:t>
            </a:r>
          </a:p>
        </p:txBody>
      </p:sp>
      <p:sp>
        <p:nvSpPr>
          <p:cNvPr id="8199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EA87134-D9CB-9890-61D8-FDAA293EAA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악한 죄 벗으라고</a:t>
            </a:r>
          </a:p>
        </p:txBody>
      </p:sp>
      <p:sp>
        <p:nvSpPr>
          <p:cNvPr id="8200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8553C038-4D6B-7694-630C-81BA18A42A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너희 죄 사해 주사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B2349FFE-EF16-3177-D618-CE1832D02D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7AFC1830-E8FF-7559-5ECA-D73374D708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1."Tho' your sins be as scarlet,</a:t>
            </a:r>
            <a:endParaRPr lang="ko-KR" altLang="en-US" sz="1100"/>
          </a:p>
        </p:txBody>
      </p:sp>
      <p:sp>
        <p:nvSpPr>
          <p:cNvPr id="922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F5E6C892-6C88-0664-6AF0-DDCDB5241B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2.Hear the voice that entreats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922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AB5098B4-445C-EE26-8041-5564A5766D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3.He'll forgive your </a:t>
            </a:r>
            <a:endParaRPr lang="ko-KR" altLang="en-US" sz="1100"/>
          </a:p>
        </p:txBody>
      </p:sp>
      <p:sp>
        <p:nvSpPr>
          <p:cNvPr id="9222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9A889CFF-CE76-A4B5-6BC1-3B712A47F0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너희 죄 흉악하나</a:t>
            </a:r>
          </a:p>
        </p:txBody>
      </p:sp>
      <p:sp>
        <p:nvSpPr>
          <p:cNvPr id="9223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17A8D2F-0AB6-3FCD-318F-21189125FE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악한 죄 벗으라고</a:t>
            </a:r>
          </a:p>
        </p:txBody>
      </p:sp>
      <p:sp>
        <p:nvSpPr>
          <p:cNvPr id="9224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9EF3936B-2421-F5BA-3722-9C9F8AC5F1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너희 죄 사해 주사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>
            <a:extLst>
              <a:ext uri="{FF2B5EF4-FFF2-40B4-BE49-F238E27FC236}">
                <a16:creationId xmlns:a16="http://schemas.microsoft.com/office/drawing/2014/main" id="{4DCBAF30-188B-9389-D8E5-36293A756C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8FB387D-879B-CF63-B235-AF9F488522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1."Tho' your sins be as scarlet,</a:t>
            </a:r>
            <a:endParaRPr lang="ko-KR" altLang="en-US" sz="1100"/>
          </a:p>
        </p:txBody>
      </p:sp>
      <p:sp>
        <p:nvSpPr>
          <p:cNvPr id="1024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7AB7169-7D39-CE39-7165-89E9C8468E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2.Hear the voice that entreats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024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8DB8D04F-762F-DF1C-AE42-D5CCBC691B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3.He'll forgive your </a:t>
            </a:r>
            <a:endParaRPr lang="ko-KR" altLang="en-US" sz="1100"/>
          </a:p>
        </p:txBody>
      </p:sp>
      <p:sp>
        <p:nvSpPr>
          <p:cNvPr id="10246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85C360E-3E16-EAE8-D2B1-B6A13F2715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너희 죄 흉악하나</a:t>
            </a:r>
          </a:p>
        </p:txBody>
      </p:sp>
      <p:sp>
        <p:nvSpPr>
          <p:cNvPr id="10247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050F8E7F-C410-6144-67EF-058696F2FD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악한 죄 벗으라고</a:t>
            </a:r>
          </a:p>
        </p:txBody>
      </p:sp>
      <p:sp>
        <p:nvSpPr>
          <p:cNvPr id="10248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D2A94CE-2CB7-ECED-A227-79BB87762E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너희 죄 사해 주사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768</Words>
  <Application>Microsoft Office PowerPoint</Application>
  <PresentationFormat>On-screen Show (4:3)</PresentationFormat>
  <Paragraphs>117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굴림</vt:lpstr>
      <vt:lpstr>Arial</vt:lpstr>
      <vt:lpstr>맑은 고딕</vt:lpstr>
      <vt:lpstr>기본 디자인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KOREA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All user</dc:creator>
  <cp:lastModifiedBy>HaSol Im</cp:lastModifiedBy>
  <cp:revision>26</cp:revision>
  <dcterms:created xsi:type="dcterms:W3CDTF">2014-07-22T01:22:16Z</dcterms:created>
  <dcterms:modified xsi:type="dcterms:W3CDTF">2024-03-29T22:07:28Z</dcterms:modified>
</cp:coreProperties>
</file>