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3" r:id="rId7"/>
    <p:sldId id="260" r:id="rId8"/>
    <p:sldId id="261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2" r:id="rId18"/>
    <p:sldId id="263" r:id="rId19"/>
    <p:sldId id="282" r:id="rId20"/>
    <p:sldId id="283" r:id="rId21"/>
    <p:sldId id="264" r:id="rId22"/>
    <p:sldId id="265" r:id="rId23"/>
    <p:sldId id="284" r:id="rId24"/>
    <p:sldId id="266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ABDD06-C69C-1DC0-6B2C-188252301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A21120-F198-1CDF-895D-8ABBA072F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A58494-AD1E-5CB6-6AF7-EEF7B2729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D00E5-5E99-4143-B21F-0DD51E09E2A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65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31EF05-842A-3CC9-1654-AA7816B62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88D6FB-0315-9472-EF37-13786A8D5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8565C6-4E31-BCA8-39E1-5EF13D09D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96D0A-6E23-484C-8CCF-6BF773042E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136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040A0C-0903-A90E-9145-8C13E748E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38D918-BCBE-D5B0-A2A0-F275C12AE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ECED94-492D-8254-3CB0-428031D75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402A9-C7A6-4F6A-A7B8-E716CBDD59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261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FC38F5-D2EF-4635-628B-A2B6E1C5F9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76E551-B704-D54C-1EFF-69EDCC74E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3432AA-E369-79CC-8403-ACE1C49B6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4587C-06B4-4A94-B31C-A0B2A5F2FD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172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AD6260-A83F-6533-E56C-5B67ADF41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5FFAEC-505C-37FC-DB8B-640361704A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4500AF-C7BB-134A-D83C-96F395EAE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3EE9B-C52A-4FDC-BEF3-9FCF81148A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040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D6A174-1870-2384-8DE6-DD2E3FBB56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68DB6-9C61-D07D-063D-F08F4BB07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54837-EA9D-4AB0-E2F8-046A501F9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3E29E-100F-45D0-BBDD-A7B1D31942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68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482EF39-EAED-C874-F601-188979C4A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4E4EB8-11E9-E629-5658-715FFB7EB8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A14F3B-85A7-4A75-5371-7AB6A7F2D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26BFF-9D07-49D6-8A37-91920A406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558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93FF38-08AD-8A4C-03FB-DC3B6DFF1F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8EE5C2-5DC5-31CB-60D2-606C51A22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F0C36F-CDFE-B2D3-A615-0DD098CE2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602A9-016D-4290-8B40-AFAA1F2D7B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643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67FF84-46C6-C1F8-69F4-3B6E7346C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268F95-62C2-2292-43AD-FC73B13A80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28558F-2A5B-19F9-ED39-434D8BB2D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8E225-D90F-4EDA-9D51-56C8288A8D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259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D46075-180E-0F7B-D306-7DAADA77D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E35D4F-A066-32D8-0B92-FD0C71D6C2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33D33-503B-2CAA-8DAF-F4CB74AB0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169FF-2030-4EC9-9C86-D4BAD548D7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830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C5697-936C-79E7-26ED-703E118CE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73C9F-5332-D8ED-A1D0-0F0605FC6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851C14-14E5-86B0-9656-1FADC098C9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B087C-329B-4F5D-A084-FEF5EF8C58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043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217653-896E-684B-661B-5B9C57D94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BB8290-B6BC-D324-DDC2-521C78132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8CB4408-8FF6-B854-1F15-C246291250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09EC22-9901-CB91-92D0-4F7C723EC5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0DEE3C-A40B-BD22-C63E-083B5439B6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864F224-C37F-4836-8CFF-0DA309278C1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2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3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4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5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6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7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8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9.xml"/><Relationship Id="rId7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059ECBD-D90E-B420-7746-227B2A799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2312D4-3693-724C-5D48-556943973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 험하고 나 비록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D49D45-FB5E-5F9F-0DDC-3BAF27996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주님의 권능은 한없이 크오니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9702D9-E206-E3AE-C108-3B1BCA75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맘이 약하여 늘 넘어지오니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A84654C-4706-1257-B1F8-0DB3CFECF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죄 사함 받은 후 새사람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4B7C317-0E8C-431C-D4EF-AEF98EF6B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52DEBD1-B2D3-83B9-B22E-DDB735046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hear the Savior say,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82DA36A-D249-1435-B757-6B2FFA191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now indeed I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7466B7-4746-DE9F-7A4A-B2A076032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nothing good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BB7D56A-DD21-6F09-FBAD-E818C9043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when, before the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12F7107-66D1-78A8-B024-651AEBAF0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paid it all, All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CEA08B0-3D94-153B-B231-94306D1AE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 험하고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D7A9558-8474-6E8A-8FD8-69C9D70DD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권능은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515AC0D-C1A3-AE3E-CD1D-BF774D2A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맘이 약하여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3027656-2AC8-D6B2-5EC4-2AB1B3296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 사함 받은 후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407A8D5-7D73-65BE-47E4-A4A152BBE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은혜로 대속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C5A651F-FB63-39E3-2893-CAC790C13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BF74888-2274-7FAB-A7A9-60263A0C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hear the Savior say,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766127B-00DC-5C18-BAD8-880198655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now indeed I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303DD1C-F261-00EC-4F6D-0297440AC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nothing good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4C4DFE9-1184-0F12-EA06-7BB250981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when, before the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60809EA-BFDE-FD05-D969-B1FC403B1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paid it all, All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2F896A-CB9C-7DDC-3E58-F95F1507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 험하고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C71C2A2-7BC1-5CE0-01F6-08B19AB9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권능은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582892B-6D97-7148-C83E-00A56B03F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맘이 약하여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A0F8EE7-637D-9E8B-D335-3867FE34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 사함 받은 후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C85DEED-D081-717B-FF14-B209D1429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은혜로 대속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18A1DAF-B0A4-9BC4-5356-0493FEAC7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1388862-EEC2-4470-E273-BC9F1886D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hear the Savior say,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B83DC39-AF41-87DA-F8B9-0BC68C9FC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now indeed I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F1A1DCB-9645-4FC4-16A1-59FE417C8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nothing good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67ACF31-1D35-99FF-FA6E-DCA639B3C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when, before the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AE0F80C-D281-8710-9036-BD1BCAADD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paid it all, All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6A7504-5B90-0B09-DA69-99BE734BC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 험하고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8A98C0-9686-7EFB-DB26-EE60E50F3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권능은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01F36C-70CF-62D0-B59E-C2D469EC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맘이 약하여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B346FE0-69B8-3763-FBBD-E017D5E38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 사함 받은 후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9FE5A9A-CD56-9BA8-4A02-CE9A3891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은혜로 대속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EF1F870-3A44-0801-41DB-876598882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86751EC-70EF-79F1-877F-B35515F22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hear the Savior say,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EF47C82-C183-5BFC-C896-CC32654D4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2.Lord, now indeed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7BBF991-4813-CA1D-7A50-79C183A66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nothing good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EDB6E07-C1F4-E951-64E1-974AEAA6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when, before the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44CCB7C-8A06-AE25-A683-1C19FF3B0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paid it all, All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332634D-4659-D37A-83E0-776EB65B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 험하고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625E4E-2CFE-B2A9-74C2-367B7017F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주님의 권능은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101D950-1A8D-9E35-961F-C15EC7779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맘이 약하여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B9A8BE6-6212-3590-1040-212EA9564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 사함 받은 후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0150C37-6733-C411-5677-85D9C4A26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은혜로 대속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3">
            <a:extLst>
              <a:ext uri="{FF2B5EF4-FFF2-40B4-BE49-F238E27FC236}">
                <a16:creationId xmlns:a16="http://schemas.microsoft.com/office/drawing/2014/main" id="{DAA92C46-9A82-3835-4090-7BCD596DA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A958977-CF3C-E39B-F10F-6E0A2DE51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hear the Savior say,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A4B0A63-EEC8-4B28-140F-B36B28007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2.Lord, now indeed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A17B77C-492E-EC83-621A-A8E587762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nothing good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565AFBD-5412-8D7C-9301-A20BE7E51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when, before the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867E43D-6942-4C62-6343-533056895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paid it all, All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F64307-CC98-A53C-F51A-28BE215A6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 험하고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1503338-E9E4-A597-82A8-EA9A7A51A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주님의 권능은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3086D64-44D1-C40D-5013-EC8A3B0FD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맘이 약하여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61404FF-AE7C-1835-BFCF-72050CF77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 사함 받은 후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FC72ED1-537E-2CFD-40D0-EE536EBD4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은혜로 대속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ECB4DB7-8AC8-65EC-50BA-259A6297E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EB65AD4-3D77-3B71-F044-B17E5B1B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hear the Savior say,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5CB460C-CF9E-E38E-CA07-851A1094F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2.Lord, now indeed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57BB5A-FCD0-9F48-9E54-E0CA05BA7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nothing good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F0FD057-982D-3C47-1D8C-0D299D109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when, before the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9AD1AEF-D32E-B998-E1FA-2D6A69A83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paid it all, All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AC011AB-2E68-49A3-6FD8-2CE77A7D7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 험하고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449D0F-7D17-1ECF-D4AD-CC961EA0C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주님의 권능은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3AC8AAF-AC5B-780D-2174-F6FD76FFE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맘이 약하여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73C73F3-E635-A1C2-7E73-F82BCDB37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 사함 받은 후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AADB85E-5EE5-35FE-EFD9-4999C5F6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은혜로 대속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91CDFD5-AE94-66C5-9CE2-84A6B97AC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60C13C4-379F-5AE5-D4F0-FB530646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hear the Savior say,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E1E00B3-E050-8165-EB5A-D8F5C316D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2.Lord, now indeed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384D544-C2D0-4813-3BE3-48E0232A1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nothing good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5ADDA1C-C680-C5B0-23F6-D39A6593E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when, before the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AFDBDFB-6482-CFCB-7705-8A8ABED9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paid it all, All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D3C1AB-4B28-16C4-4B3D-DDB38B74B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 험하고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C51C86-B910-1CE1-A826-017E26131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주님의 권능은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6F932C-75D0-D58B-A738-59F756AA2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맘이 약하여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9B250B-66DC-644E-F4D2-76D920115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 사함 받은 후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5C832BE-71A0-A954-68CA-8F52159CA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은혜로 대속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D2CB013-3A02-B35C-685D-30720818D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075ECB-A2C7-B30C-8C7E-EBA1D138B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hear the Savior say,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811760E-4200-4A6D-9554-EA82757D8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now indeed I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7F6CE44-93AD-5DF6-2BCE-D9FF8DB6E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nothing good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ED7B16D-5958-E06D-B8AA-3675A8E50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when, before the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2ED05AD-B8D0-1C81-F3E2-7BBF02C5F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paid it all, All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52AA868-D9A3-3CBA-BC0B-48BD9AE15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 험하고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DE8E805-0BC2-8CE5-B514-E96D2B810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권능은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4446885-5B7E-B548-4F45-F567FE5E5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맘이 약하여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8098636-43CB-3227-0F7B-A5E1B615D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 사함 받은 후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0D409F7-D7E7-5ACD-1520-D07FE062B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은혜로 대속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F5F74426-3AD8-8AED-5709-4830AA252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614AF0A-48E2-94AB-1529-79A7E45D4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hear the Savior say,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7D4565E-AFEA-1F38-9BE4-4FD4A53FE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now indeed I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6177E73-92EE-04E9-B76A-711B71C80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nothing good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8FCCE06-76D7-DFBC-A00D-AF359787F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when, before the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53A66CD-C222-E095-0DAC-CF07A4EE2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paid it all, All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0E74055-2748-98FA-D9AF-1AEEE4208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 험하고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E4A957-2C89-458A-0F50-9C0D01533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권능은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81DAFB-4F3D-B2E9-9CFF-DB7CE2F95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맘이 약하여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6934FF-063F-1FEC-167D-530E43A6F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 사함 받은 후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36DFEFF-FE4C-16A2-F919-6285888EF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은혜로 대속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8D0B26E-9E08-84EB-D42E-1E83CC31A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1A7F04E-8E1F-61EA-B87E-DBFBBC3E0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hear the Savior say,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5D83C8C-B9FF-6082-182E-08FD44F67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now indeed I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ADF8E26-5A9C-3EC3-CF09-11B4C3D9E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nothing good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199AC63-9A73-8D57-762E-A9FFD4304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when, before the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40A5A6D-1633-ADA1-2EA1-1B2567E7C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paid it all, All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35EDCC4-31C5-690E-B529-DE2044061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 험하고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D143C9F-4467-84AA-2CE5-01A80551D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권능은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5B0734-E14C-C270-32FC-681CEC99B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맘이 약하여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89FF7C1-17C7-4408-1C07-32BE45E1A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 사함 받은 후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5C9A162-E2F1-D576-8B94-17AFB33E8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은혜로 대속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C0973E3-7386-B2F8-CF13-33A14E6CD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0F8D4C0-28DC-446A-E461-79452E645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 험하고 나 비록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AA542F-C5FC-C379-59B1-7FD7CA1C2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주님의 권능은 한없이 크오니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A00FD7-01E7-CBC8-F4AC-C4C2A949C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맘이 약하여 늘 넘어지오니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10EAEB-1CB3-1EB9-549C-AC652443A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죄 사함 받은 후 새사람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9A69F9D-1156-D337-1AA3-AAC830622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54395E-C93B-6E13-3AF2-E92AD1E38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hear the Savior say,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855AC52-50DE-9BB9-8930-D77FCFA65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now indeed I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803C54-D949-8717-9B53-517D12C15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nothing good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0945A60-77D9-D703-9A8A-739EA9E64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when, before the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0E58FAE-B25B-3FA5-F9B5-57D4A2961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paid it all, All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E1EAAF1-367A-C909-7AF9-C9BC20EA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 험하고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D94FA6-4669-1FF5-07FC-43B02234B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권능은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7C65A26-4F53-29A5-A6A1-70C951EAF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맘이 약하여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11E33A-FBEB-2938-536C-72C47EF76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 사함 받은 후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32571D6-3C79-ABDD-721E-8441CBC03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은혜로 대속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02FC4438-3E31-D88B-3D08-CAF490AD3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F5F5516-88D0-523E-11A0-51342EAA4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hear the Savior say,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DF12EF-8E03-7915-3CCF-9A629E2BC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now indeed I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809AD94-ED4F-AE60-BC9F-E28A8285B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nothing good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1D39479-78D4-4CF4-27F9-6B4EEEE79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4.And when, before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058DF32-4A37-5D93-BF37-BA8EB2839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paid it all, All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2BD1B6-C2F5-7FB8-F58C-FBE17E321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 험하고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9E658D-FC99-541F-A694-AEF7F854E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권능은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AA29A3C-F919-1A35-7864-1E7835112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맘이 약하여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70B9DFF-D73F-260F-7C5C-ECA82EFD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죄 사함 받은 후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651B00D-81F1-D153-1B9C-810DA37A4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은혜로 대속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6B75CB50-C5E2-E14E-3F76-649A0EA22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88DE55-0221-D095-CC29-8E8C82C06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hear the Savior say,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F0B1728-C86E-AAD6-3E07-86DCDC8AB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now indeed I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BA24076-8D2F-CA91-29D3-0C2D0D505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nothing good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9D17244-9E8D-9531-07C7-ECCEF53C1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4.And when, before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D90E3A2-8851-DDD3-6DDD-14B7906F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paid it all, All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5B7BC60-F9A8-932F-3F69-DC49BB41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 험하고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B297650-2EAC-95F7-0BE7-18EAF99A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권능은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27240AC-7ECA-384B-F2D8-25CED320B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맘이 약하여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135611-EB38-6605-3C4F-7FC25647A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죄 사함 받은 후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FCEC333-E24F-3F02-200A-9BEECA807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은혜로 대속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B3C687A3-9BE9-D152-AF11-BEBDAF456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DE5A949-2BE3-336E-FC18-39B919FE5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hear the Savior say,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5904FBA-2CAE-9254-70C0-37C0FCB11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now indeed I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EB8A7C5-19DF-DBCF-48F6-1844955A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nothing good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0BB9411-4A44-339F-EDD1-812555F52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when, before the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A92939A-5414-C166-16CF-697BC156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R.Jesus paid it all, 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8C21DC-1724-8ABD-A5EE-510CCF63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 험하고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005BC74-1AC3-824A-93C2-47ABA3134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권능은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3F14A2-7EF2-795A-98EF-D8FBBF97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맘이 약하여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D1206C-2E21-EA78-E701-E2353C54C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 사함 받은 후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A7BAB7B-5ACD-7921-398E-52DBDDF4C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은혜로 대속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F6391237-D511-A907-10B2-6B578FF40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DD9B28D-2F76-11FF-5C14-34D2C1D07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hear the Savior say,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A73B5A9-D575-5069-4CDC-EBAC796C8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now indeed I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AFA85A8-83D2-84EB-A1C5-8BE35877C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nothing good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4C7EC9-055C-C8C1-BE95-9AC01B06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when, before the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7E803BE-079E-DBA0-4F13-AE04DE8B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R.Jesus paid it all, 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EEC5DFF-7AF3-7330-9706-081DC7B2B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세상 험하고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0B12EEE-FE68-3D50-3143-2C60D72A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권능은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51820F7-BBBF-437F-AC59-48039B1AE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맘이 약하여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5C86D5-FF62-C7E4-BCFD-1DE75EC18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 사함 받은 후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DED539F-9E3B-4EEC-A953-4113F05D1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은혜로 대속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0376916-5B71-0A2D-83EB-4AD435F7E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E56ED9-AAD4-7AE5-4004-8B81BB804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 험하고 나 비록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FED2FE-7A83-C0ED-CAF5-76C981373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주님의 권능은 한없이 크오니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EE02D31-3163-DC6C-B4A0-7B292C43F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맘이 약하여 늘 넘어지오니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537D88-74AD-5AFC-29F3-2DC65960A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죄 사함 받은 후 새사람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C1ACA91-B70A-3B90-D906-5730F6572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8C354F7-3054-5678-DB53-E465ABE61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 험하고 나 비록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AA5548-2040-FA79-ABC5-70ADDC329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주님의 권능은 한없이 크오니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F2EA7D-83F2-D9A8-6597-9E1AE977A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맘이 약하여 늘 넘어지오니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7FAA60-7825-0C15-A716-B0037B915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죄 사함 받은 후 새사람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E2E8E4D-796A-16AE-EFA1-5FF43A1B9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BFF699-AEAB-6EA5-B9E3-A66D8F38E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 험하고 나 비록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034E51-12B2-01EC-F627-CCB3D915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주님의 권능은 한없이 크오니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88A7FC-EBC2-0ECD-49DC-B02FACDE1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맘이 약하여 늘 넘어지오니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6FE747-73C8-F6B1-2B75-77849374B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죄 사함 받은 후 새사람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DBBA6CF-60F7-2F9E-B1C0-80ECF635D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850E4F-724A-6FB9-7AB7-112E4A9CD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 험하고 나 비록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C7D046-FB61-F524-67DD-13B910B4D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주님의 권능은 한없이 크오니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CE7643-3E3D-207D-8C7A-31250F07C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맘이 약하여 늘 넘어지오니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F91F12-1FAF-6908-ED15-6DF6814DC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죄 사함 받은 후 새사람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F5AF03C-0F24-FBF8-B3A4-17FF510EA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FD2A23-5B10-4794-5391-7877EC8B3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 험하고 나 비록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A5EBED-644C-C909-2624-A10E514DE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주님의 권능은 한없이 크오니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68C671-335F-EDF2-B41F-22D021B72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맘이 약하여 늘 넘어지오니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E65D53-92AF-5E38-D1F3-EEF871B4B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죄 사함 받은 후 새사람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219C5C8-196E-A42F-4A74-6186FB87C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7652F7-8096-22FA-3273-BC2348029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세상 험하고 나 비록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247BA7-AE38-4CBE-3A74-06C0A49B8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주님의 권능은 한없이 크오니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4301CA-4A7C-7CC1-59BE-E90EC0CD2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맘이 약하여 늘 넘어지오니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563048-E8E0-FFF3-486B-4186042A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죄 사함 받은 후 새사람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6E4328-689E-2E90-E023-BD76CACD7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hear the Savior say,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4DC8BC-ABFE-C94E-3F3E-252AD72AB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now indeed I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EA80BB-A007-FD27-C54A-EAE9F4934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nothing good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D4D88F-D506-303A-8327-65F0CF04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4.And when, before the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8CA94A6-3F6B-C340-89A5-AE7254F0E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 paid it all, All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3B283E-1FCA-1F78-9174-382E1FAF6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세상 험하고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ABB29C-03CC-F1F0-8DD3-5FE4E96B0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주님의 권능은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30FD7C-274A-3C1D-BCF1-3FACAD4C4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맘이 약하여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DD4D3E-55E6-47E3-E0B4-8EC267D7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 사함 받은 후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810A60F-2CEC-94F0-4198-6AAE98ED6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은혜로 대속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DC87D636-4004-0F78-9B31-9905411AB7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1176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2023-04-07T22:38:36Z</dcterms:modified>
</cp:coreProperties>
</file>