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65" r:id="rId15"/>
    <p:sldId id="288" r:id="rId16"/>
    <p:sldId id="289" r:id="rId17"/>
    <p:sldId id="256" r:id="rId18"/>
    <p:sldId id="257" r:id="rId19"/>
    <p:sldId id="258" r:id="rId20"/>
    <p:sldId id="259" r:id="rId21"/>
    <p:sldId id="260" r:id="rId22"/>
    <p:sldId id="272" r:id="rId23"/>
    <p:sldId id="261" r:id="rId24"/>
    <p:sldId id="262" r:id="rId25"/>
    <p:sldId id="273" r:id="rId26"/>
    <p:sldId id="263" r:id="rId27"/>
    <p:sldId id="264" r:id="rId28"/>
    <p:sldId id="274" r:id="rId29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265장" id="{7E0681A7-396D-4EFC-A8CF-96DD3ED71CE8}">
          <p14:sldIdLst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65"/>
            <p14:sldId id="288"/>
            <p14:sldId id="289"/>
          </p14:sldIdLst>
        </p14:section>
        <p14:section name="새찬송가 265장" id="{FC0A549B-5F28-49AC-BAF0-B2D04AB27FC2}">
          <p14:sldIdLst>
            <p14:sldId id="256"/>
            <p14:sldId id="257"/>
            <p14:sldId id="258"/>
            <p14:sldId id="259"/>
            <p14:sldId id="260"/>
            <p14:sldId id="272"/>
            <p14:sldId id="261"/>
            <p14:sldId id="262"/>
            <p14:sldId id="273"/>
            <p14:sldId id="263"/>
            <p14:sldId id="264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103" d="100"/>
          <a:sy n="103" d="100"/>
        </p:scale>
        <p:origin x="1056" y="108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46FA05D-CEB7-0700-8D51-8C3C94686B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B3E0007-B0C4-2E59-FCB5-F04068C444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0BA7D25-617F-52D8-9E69-DA414368FB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9F63DE-301F-4814-BF9E-B100C85AB2F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43046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33CB2D8-6E31-8119-6960-9F86779AE0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F711C5-1FD2-9AC2-01FC-6AB81271A0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B05490F-82D9-638A-687D-B7CFBA4623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E9D30A-92AC-4253-AD32-07AFF4D97D0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86146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D0BE1CB-D78A-B9F5-0B75-FB2489D031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D1999DD-D1F5-C03F-291A-63D996E0D4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705E5A3-BC34-2876-D746-2CFF170D85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CF8B0A-556D-4477-A49A-D2C500754F9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59476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F06BFD8-BEAF-F579-3463-5D796D1D1D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916B83F-4C77-813A-C5B6-9B74A4EC05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B06BE2-72B7-7082-F6B7-4B738781AA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9D9517-5F3F-4B83-88C7-8EA971D0039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31920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68D2F84-8EAC-75B9-8EFE-03D3517325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06011A3-B440-B1A6-D2E7-6CD54557C9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23650D5-AA95-06B4-CA26-BAB2000226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343587-C92A-41B6-94EC-A003F7123D5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36203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EC17C8-0B55-AFF2-5AC6-564139B5A1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EF2CEE-975F-E794-9C2C-B1D7B8A59A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061955-FED5-3623-5784-9D9B74132D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92968D-7D83-46F9-A6A0-993DF1A604C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6237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AB1BF36-2BB3-1434-0914-EF99A842EF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2FC4D69-0D4C-77C3-64E6-451A1A6036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F4523F2-7038-B179-B6A8-4847657088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A9D635-6130-41DD-A142-4DE0102B378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73920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EBE7887-B323-85B1-2538-8DA0F605C1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C4058A4-9AFC-7570-CEA9-D84ED2F112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008DC8E-4D74-BCA6-34F3-70C92EA453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C34524-3976-4FD9-80E5-1B0505B7A58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84361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DDCEB4A-B1CA-9E06-C4F6-5461D5DD3B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6D5BB5A-F9E4-F1BD-09A9-51EA050DCA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BE1B680-024B-28A4-1E48-14DC3A20BC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360EB5-74B0-4385-8E93-9C9B5B5DFB9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4194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C16CD4-4AAE-7489-B8C6-1E38187F53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D841FE-051D-A1CA-618D-216CE3DB23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1F567D-9302-5639-C1D8-60EE7C6FC2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F5AA65-AA7C-465C-ACE1-451609EAA22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47348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F20C08-96A1-D264-64D0-8D1603AF34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6DAFA5-43FE-9D89-AAD7-F899BC3C73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B21380-ED1E-D1DA-479C-732B1F3221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154D14-3602-4D45-BD3B-40CADE6578F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1266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ECA1C83-A3C0-C2AA-8BE6-5B223A3068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F5436ED-FC40-3CBD-8702-0D0583B3AA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A686A0B-7FA4-0DCC-2B21-E18C29BD0C1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37F07D8-B64E-21FF-F19B-52B5672A13B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B8F1228-5814-2044-BCB1-E4B64F70B4A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83D80DFA-7B53-46AE-8BDA-6345F2119D37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C8CA7875-2B55-7EA3-BC1B-C9EB983B1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1.Christ, our Redeemer,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4848DFF9-8555-8EA5-86B8-0206AD107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2.Chiefest of sinners, </a:t>
            </a:r>
            <a:endParaRPr lang="ko-KR" altLang="en-US" sz="1100"/>
          </a:p>
        </p:txBody>
      </p:sp>
      <p:sp>
        <p:nvSpPr>
          <p:cNvPr id="2052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18D44612-5E46-5B4C-2DC6-27940C527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3.Judgment is coming, </a:t>
            </a:r>
            <a:endParaRPr lang="ko-KR" altLang="en-US" sz="1100"/>
          </a:p>
        </p:txBody>
      </p:sp>
      <p:sp>
        <p:nvSpPr>
          <p:cNvPr id="2053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E9B5A661-7061-8214-BB22-AAEC4E56D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 great compassion! </a:t>
            </a:r>
            <a:endParaRPr lang="ko-KR" altLang="en-US" sz="1100"/>
          </a:p>
        </p:txBody>
      </p:sp>
      <p:sp>
        <p:nvSpPr>
          <p:cNvPr id="2054" name="AutoShape 17">
            <a:hlinkClick r:id="rId6" action="ppaction://hlinksldjump"/>
            <a:extLst>
              <a:ext uri="{FF2B5EF4-FFF2-40B4-BE49-F238E27FC236}">
                <a16:creationId xmlns:a16="http://schemas.microsoft.com/office/drawing/2014/main" id="{020A4A58-DDF2-CBE6-289B-9E42F18CDB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R."When I see the </a:t>
            </a:r>
            <a:endParaRPr lang="ko-KR" altLang="en-US" sz="1100"/>
          </a:p>
        </p:txBody>
      </p:sp>
      <p:sp>
        <p:nvSpPr>
          <p:cNvPr id="2055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839A1E3F-10E1-2F9F-82AE-71DCB6C893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 십자가를 지심으로</a:t>
            </a:r>
          </a:p>
        </p:txBody>
      </p:sp>
      <p:sp>
        <p:nvSpPr>
          <p:cNvPr id="2056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B49B6364-DBD2-C782-8AAB-8D700AF955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흉악한 죄인 괴수라도</a:t>
            </a:r>
          </a:p>
        </p:txBody>
      </p:sp>
      <p:sp>
        <p:nvSpPr>
          <p:cNvPr id="2057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419BEF9D-7315-A534-0FDF-4404C6B1E2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심판할 때에 모든 백성</a:t>
            </a:r>
          </a:p>
        </p:txBody>
      </p:sp>
      <p:sp>
        <p:nvSpPr>
          <p:cNvPr id="2058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26675149-7909-3EA5-463B-32DEEF849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구주의 사랑 크신 은혜</a:t>
            </a:r>
          </a:p>
        </p:txBody>
      </p:sp>
      <p:sp>
        <p:nvSpPr>
          <p:cNvPr id="2059" name="AutoShape 17">
            <a:hlinkClick r:id="rId6" action="ppaction://hlinksldjump"/>
            <a:extLst>
              <a:ext uri="{FF2B5EF4-FFF2-40B4-BE49-F238E27FC236}">
                <a16:creationId xmlns:a16="http://schemas.microsoft.com/office/drawing/2014/main" id="{6EBF1911-C29B-47BB-093C-D4B895E468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내가 그 피를 유월절</a:t>
            </a:r>
          </a:p>
        </p:txBody>
      </p:sp>
      <p:pic>
        <p:nvPicPr>
          <p:cNvPr id="2060" name="그림 1">
            <a:extLst>
              <a:ext uri="{FF2B5EF4-FFF2-40B4-BE49-F238E27FC236}">
                <a16:creationId xmlns:a16="http://schemas.microsoft.com/office/drawing/2014/main" id="{09A3B2BF-D7CE-A7E4-B904-559C8EBDD2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5604ADC9-CD16-84C6-0FEF-E3228216FA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DAD03EF-098A-82EC-4263-CB4C098A92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1.Christ, our Redeemer, </a:t>
            </a:r>
            <a:endParaRPr lang="ko-KR" altLang="en-US" sz="1100"/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214EC4E-5732-3A65-0107-5ADE0B0335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2.Chiefest of sinners, </a:t>
            </a:r>
            <a:endParaRPr lang="ko-KR" altLang="en-US" sz="1100"/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2EAA7FE-1B10-044F-2462-238FD9064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3.Judgment is coming,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91D57F5-B706-87E1-86D2-DA83835B7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 great compassion! </a:t>
            </a:r>
            <a:endParaRPr lang="ko-KR" altLang="en-US" sz="1100"/>
          </a:p>
        </p:txBody>
      </p:sp>
      <p:sp>
        <p:nvSpPr>
          <p:cNvPr id="1127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EF2720DD-4927-32C5-A959-3CA76C41B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R."When I see the </a:t>
            </a:r>
            <a:endParaRPr lang="ko-KR" altLang="en-US" sz="1100"/>
          </a:p>
        </p:txBody>
      </p:sp>
      <p:sp>
        <p:nvSpPr>
          <p:cNvPr id="1127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F0A5957-0C07-2B9F-81E4-E17C56389C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십자가를 지심으로</a:t>
            </a:r>
          </a:p>
        </p:txBody>
      </p:sp>
      <p:sp>
        <p:nvSpPr>
          <p:cNvPr id="1127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5AFB98F-FF49-B449-BC64-0034341C50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흉악한 죄인 괴수라도</a:t>
            </a:r>
          </a:p>
        </p:txBody>
      </p:sp>
      <p:sp>
        <p:nvSpPr>
          <p:cNvPr id="1127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A77F111-0A60-2B83-9B81-5837A0021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심판할 때에 모든 백성</a:t>
            </a:r>
          </a:p>
        </p:txBody>
      </p:sp>
      <p:sp>
        <p:nvSpPr>
          <p:cNvPr id="11275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47D8C6C-6EA0-1C86-409F-3D926EAC4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구주의 사랑 크신 은혜</a:t>
            </a:r>
          </a:p>
        </p:txBody>
      </p:sp>
      <p:sp>
        <p:nvSpPr>
          <p:cNvPr id="11276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D075BB89-2828-906F-99A6-B1C345F6A6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내가 그 피를 유월절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C840BA2A-4750-4848-75EB-74E56E5CA3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E155AE6-AAEB-7FE4-2D80-5E607BE2C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1.Christ, our Redeemer, </a:t>
            </a:r>
            <a:endParaRPr lang="ko-KR" altLang="en-US" sz="1100"/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6D0AC9C-3009-A028-1B64-8284FBB7A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2.Chiefest of sinners, </a:t>
            </a:r>
            <a:endParaRPr lang="ko-KR" altLang="en-US" sz="1100"/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1C996F2-466D-708D-73AA-A20C4580DB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3.Judgment is coming,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7B9ED97-A9CA-9C97-0FAF-43A8D7A9CF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 great compassion! </a:t>
            </a:r>
            <a:endParaRPr lang="ko-KR" altLang="en-US" sz="1100"/>
          </a:p>
        </p:txBody>
      </p:sp>
      <p:sp>
        <p:nvSpPr>
          <p:cNvPr id="1229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0A9BB193-062D-6DE0-2BD8-592C061D36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R."When I see the </a:t>
            </a:r>
            <a:endParaRPr lang="ko-KR" altLang="en-US" sz="1100"/>
          </a:p>
        </p:txBody>
      </p:sp>
      <p:sp>
        <p:nvSpPr>
          <p:cNvPr id="12296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4C45337-3101-E961-2E99-B5BCFE0384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십자가를 지심으로</a:t>
            </a:r>
          </a:p>
        </p:txBody>
      </p:sp>
      <p:sp>
        <p:nvSpPr>
          <p:cNvPr id="12297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180E588-FE3A-1EF3-6C22-279541E8F2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흉악한 죄인 괴수라도</a:t>
            </a:r>
          </a:p>
        </p:txBody>
      </p:sp>
      <p:sp>
        <p:nvSpPr>
          <p:cNvPr id="12298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422B61F-A587-D02F-FA27-2B6B4C23A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심판할 때에 모든 백성</a:t>
            </a:r>
          </a:p>
        </p:txBody>
      </p:sp>
      <p:sp>
        <p:nvSpPr>
          <p:cNvPr id="12299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B7180EE-7DB2-97BE-A501-2C057C6F3D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구주의 사랑 크신 은혜</a:t>
            </a:r>
          </a:p>
        </p:txBody>
      </p:sp>
      <p:sp>
        <p:nvSpPr>
          <p:cNvPr id="12300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F43D73F0-B72A-675B-8053-B8C78712D6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내가 그 피를 유월절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FF91B191-B8BF-58F3-144F-14AA0AA75D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B767409-A788-A916-42E6-833BF1310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1.Christ, our Redeemer, </a:t>
            </a:r>
            <a:endParaRPr lang="ko-KR" altLang="en-US" sz="1100"/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D1F5FE8-6863-2EB8-19A1-1AC787BCB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2.Chiefest of sinners, </a:t>
            </a:r>
            <a:endParaRPr lang="ko-KR" altLang="en-US" sz="1100"/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90349C9-B5C0-847B-E133-62971C662B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3.Judgment is coming,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A6C15BA-6F55-B215-7297-DA4D1F0AA3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 great compassion! </a:t>
            </a:r>
            <a:endParaRPr lang="ko-KR" altLang="en-US" sz="1100"/>
          </a:p>
        </p:txBody>
      </p:sp>
      <p:sp>
        <p:nvSpPr>
          <p:cNvPr id="1331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4422FC54-145E-B8C2-0187-050CCAF0E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R."When I see the </a:t>
            </a:r>
            <a:endParaRPr lang="ko-KR" altLang="en-US" sz="1100"/>
          </a:p>
        </p:txBody>
      </p:sp>
      <p:sp>
        <p:nvSpPr>
          <p:cNvPr id="1332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B6C55D7-704B-A714-A01F-20B52883CD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십자가를 지심으로</a:t>
            </a:r>
          </a:p>
        </p:txBody>
      </p:sp>
      <p:sp>
        <p:nvSpPr>
          <p:cNvPr id="1332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D707D87-2059-8755-F4A5-8F5B3DAE04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흉악한 죄인 괴수라도</a:t>
            </a:r>
          </a:p>
        </p:txBody>
      </p:sp>
      <p:sp>
        <p:nvSpPr>
          <p:cNvPr id="1332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31CEFC4-DEBF-AFDE-B056-5FB2E39A97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심판할 때에 모든 백성</a:t>
            </a:r>
          </a:p>
        </p:txBody>
      </p:sp>
      <p:sp>
        <p:nvSpPr>
          <p:cNvPr id="1332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A944956-9C9E-F9C4-AC5B-6B8960E576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구주의 사랑 크신 은혜</a:t>
            </a:r>
          </a:p>
        </p:txBody>
      </p:sp>
      <p:sp>
        <p:nvSpPr>
          <p:cNvPr id="13324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D4E9677B-5558-DE82-6428-B1589594CF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내가 그 피를 유월절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02B5A23E-9B4A-D944-BCD0-51D223CE99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E1133E6-A39C-2D6F-8782-8039137BF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1.Christ, our Redeemer, </a:t>
            </a:r>
            <a:endParaRPr lang="ko-KR" altLang="en-US" sz="1100"/>
          </a:p>
        </p:txBody>
      </p:sp>
      <p:sp>
        <p:nvSpPr>
          <p:cNvPr id="1434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BBC957E-9D2E-2E6E-21AE-932AB59285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2.Chiefest of sinners, </a:t>
            </a:r>
            <a:endParaRPr lang="ko-KR" altLang="en-US" sz="1100"/>
          </a:p>
        </p:txBody>
      </p:sp>
      <p:sp>
        <p:nvSpPr>
          <p:cNvPr id="1434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20AD710-5622-B64E-F8BF-0B1EBE93A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3.Judgment is coming, </a:t>
            </a:r>
            <a:endParaRPr lang="ko-KR" altLang="en-US" sz="1100"/>
          </a:p>
        </p:txBody>
      </p:sp>
      <p:sp>
        <p:nvSpPr>
          <p:cNvPr id="1434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16310D9-2BE0-2431-8805-96D9493662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4.O great compassion!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045BF08E-3EBC-4D83-2015-F22732084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R."When I see the </a:t>
            </a:r>
            <a:endParaRPr lang="ko-KR" altLang="en-US" sz="1100"/>
          </a:p>
        </p:txBody>
      </p:sp>
      <p:sp>
        <p:nvSpPr>
          <p:cNvPr id="1434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F5F9356-04B9-BF23-2141-59B9ADDFB4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십자가를 지심으로</a:t>
            </a:r>
          </a:p>
        </p:txBody>
      </p:sp>
      <p:sp>
        <p:nvSpPr>
          <p:cNvPr id="1434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3F558BA-C311-CA34-1DF0-512D8E4AB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흉악한 죄인 괴수라도</a:t>
            </a:r>
          </a:p>
        </p:txBody>
      </p:sp>
      <p:sp>
        <p:nvSpPr>
          <p:cNvPr id="1434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A46C1E7-C545-CB24-2C7F-CDF025876F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심판할 때에 모든 백성</a:t>
            </a:r>
          </a:p>
        </p:txBody>
      </p:sp>
      <p:sp>
        <p:nvSpPr>
          <p:cNvPr id="14347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4FAB88E-3BB9-BC42-CED9-5A156F1328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구주의 사랑 크신 은혜</a:t>
            </a:r>
          </a:p>
        </p:txBody>
      </p:sp>
      <p:sp>
        <p:nvSpPr>
          <p:cNvPr id="14348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FB78820F-1EAC-9D07-3D15-15D17AD71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내가 그 피를 유월절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0FE9E3C9-AAB0-05B1-4858-44DDD931CF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76782AD-9F7C-6DE0-5767-430DD832D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1.Christ, our Redeemer, </a:t>
            </a:r>
            <a:endParaRPr lang="ko-KR" altLang="en-US" sz="1100"/>
          </a:p>
        </p:txBody>
      </p:sp>
      <p:sp>
        <p:nvSpPr>
          <p:cNvPr id="1536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FD18846-9B3D-B7C7-101F-6F5CE4DFA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2.Chiefest of sinners, </a:t>
            </a:r>
            <a:endParaRPr lang="ko-KR" altLang="en-US" sz="1100"/>
          </a:p>
        </p:txBody>
      </p:sp>
      <p:sp>
        <p:nvSpPr>
          <p:cNvPr id="1536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A8516F7-AED6-B5FE-D5A5-763AEBE0BF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3.Judgment is coming, </a:t>
            </a:r>
            <a:endParaRPr lang="ko-KR" altLang="en-US" sz="1100"/>
          </a:p>
        </p:txBody>
      </p:sp>
      <p:sp>
        <p:nvSpPr>
          <p:cNvPr id="1536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CBE1532-5DC8-CEED-11FA-F371728071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4.O great compassion!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EADCA4F3-DE74-D420-C4E9-3C30848EBF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R."When I see the </a:t>
            </a:r>
            <a:endParaRPr lang="ko-KR" altLang="en-US" sz="1100"/>
          </a:p>
        </p:txBody>
      </p:sp>
      <p:sp>
        <p:nvSpPr>
          <p:cNvPr id="1536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F228785-7632-4E0D-982B-80D5236856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십자가를 지심으로</a:t>
            </a:r>
          </a:p>
        </p:txBody>
      </p:sp>
      <p:sp>
        <p:nvSpPr>
          <p:cNvPr id="1536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34F2853-185D-AD6C-7583-F031D211F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흉악한 죄인 괴수라도</a:t>
            </a:r>
          </a:p>
        </p:txBody>
      </p:sp>
      <p:sp>
        <p:nvSpPr>
          <p:cNvPr id="1537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28EBB68-19E2-9EB4-1713-5CCB5C7FD2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심판할 때에 모든 백성</a:t>
            </a:r>
          </a:p>
        </p:txBody>
      </p:sp>
      <p:sp>
        <p:nvSpPr>
          <p:cNvPr id="15371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052B86C-D96B-5086-56EE-46B046CE1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구주의 사랑 크신 은혜</a:t>
            </a:r>
          </a:p>
        </p:txBody>
      </p:sp>
      <p:sp>
        <p:nvSpPr>
          <p:cNvPr id="15372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5D0B1685-FD21-D788-FD3C-CB5D1FE2A5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내가 그 피를 유월절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A376C2A7-4B45-9179-20CE-15B3ABA83E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9676B03-9B31-EEED-D4E9-0D06F1318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1.Christ, our Redeemer, </a:t>
            </a:r>
            <a:endParaRPr lang="ko-KR" altLang="en-US" sz="1100"/>
          </a:p>
        </p:txBody>
      </p:sp>
      <p:sp>
        <p:nvSpPr>
          <p:cNvPr id="1638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F8557C2-6D90-814F-E52F-EBC760EC53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2.Chiefest of sinners, </a:t>
            </a:r>
            <a:endParaRPr lang="ko-KR" altLang="en-US" sz="1100"/>
          </a:p>
        </p:txBody>
      </p:sp>
      <p:sp>
        <p:nvSpPr>
          <p:cNvPr id="1638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C62762F-B49F-AA1F-3790-2AFF07058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3.Judgment is coming, </a:t>
            </a:r>
            <a:endParaRPr lang="ko-KR" altLang="en-US" sz="1100"/>
          </a:p>
        </p:txBody>
      </p:sp>
      <p:sp>
        <p:nvSpPr>
          <p:cNvPr id="1639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2B07F8C-94EE-9A1A-ABD0-C8D58FBD4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 great compassion! </a:t>
            </a:r>
            <a:endParaRPr lang="ko-KR" altLang="en-US" sz="1100"/>
          </a:p>
        </p:txBody>
      </p:sp>
      <p:sp>
        <p:nvSpPr>
          <p:cNvPr id="1639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6824BB58-7E26-E190-C700-3549211E6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R."When I see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D63994E-68D5-43AD-629E-DBB3256D5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십자가를 지심으로</a:t>
            </a:r>
          </a:p>
        </p:txBody>
      </p:sp>
      <p:sp>
        <p:nvSpPr>
          <p:cNvPr id="1639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CF83181-6260-70E2-0456-6A38857CD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흉악한 죄인 괴수라도</a:t>
            </a:r>
          </a:p>
        </p:txBody>
      </p:sp>
      <p:sp>
        <p:nvSpPr>
          <p:cNvPr id="1639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E876DD6-6471-312E-A009-ADC45208A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심판할 때에 모든 백성</a:t>
            </a:r>
          </a:p>
        </p:txBody>
      </p:sp>
      <p:sp>
        <p:nvSpPr>
          <p:cNvPr id="16395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2D4CF0A-8EF8-3143-B8CB-77902729C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구주의 사랑 크신 은혜</a:t>
            </a:r>
          </a:p>
        </p:txBody>
      </p:sp>
      <p:sp>
        <p:nvSpPr>
          <p:cNvPr id="16396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4BCB8F0E-71B1-41B9-84E5-9CFAF7522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내가 그 피를 유월절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>
            <a:extLst>
              <a:ext uri="{FF2B5EF4-FFF2-40B4-BE49-F238E27FC236}">
                <a16:creationId xmlns:a16="http://schemas.microsoft.com/office/drawing/2014/main" id="{A93E1DE3-F9B0-9682-76DC-362FFDD829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BEAB333-A3A2-3557-B89D-473A0E59A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1.Christ, our Redeemer, </a:t>
            </a:r>
            <a:endParaRPr lang="ko-KR" altLang="en-US" sz="1100"/>
          </a:p>
        </p:txBody>
      </p:sp>
      <p:sp>
        <p:nvSpPr>
          <p:cNvPr id="1741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2E0642A-1651-A6CA-6759-8BCBDECC3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2.Chiefest of sinners, </a:t>
            </a:r>
            <a:endParaRPr lang="ko-KR" altLang="en-US" sz="1100"/>
          </a:p>
        </p:txBody>
      </p:sp>
      <p:sp>
        <p:nvSpPr>
          <p:cNvPr id="1741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3F12F35-B023-B64D-35C8-6157EBEB67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3.Judgment is coming, </a:t>
            </a:r>
            <a:endParaRPr lang="ko-KR" altLang="en-US" sz="1100"/>
          </a:p>
        </p:txBody>
      </p:sp>
      <p:sp>
        <p:nvSpPr>
          <p:cNvPr id="1741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2D75413-E5A1-C68F-69C6-E6C5DE0EF2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 great compassion! </a:t>
            </a:r>
            <a:endParaRPr lang="ko-KR" altLang="en-US" sz="1100"/>
          </a:p>
        </p:txBody>
      </p:sp>
      <p:sp>
        <p:nvSpPr>
          <p:cNvPr id="1741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17006628-F410-D3CA-8369-EF0D6EC16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R."When I see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6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CA6C39A-151D-E11D-D679-5D610B4E2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십자가를 지심으로</a:t>
            </a:r>
          </a:p>
        </p:txBody>
      </p:sp>
      <p:sp>
        <p:nvSpPr>
          <p:cNvPr id="17417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894196B-D041-FAF5-314E-9763B63D7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흉악한 죄인 괴수라도</a:t>
            </a:r>
          </a:p>
        </p:txBody>
      </p:sp>
      <p:sp>
        <p:nvSpPr>
          <p:cNvPr id="17418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25BE1B6-407C-77D9-BCF3-7AF8C91E2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심판할 때에 모든 백성</a:t>
            </a:r>
          </a:p>
        </p:txBody>
      </p:sp>
      <p:sp>
        <p:nvSpPr>
          <p:cNvPr id="17419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ECA5A4E-C7D5-5A6E-3B89-DE7E037D4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구주의 사랑 크신 은혜</a:t>
            </a:r>
          </a:p>
        </p:txBody>
      </p:sp>
      <p:sp>
        <p:nvSpPr>
          <p:cNvPr id="17420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3C890F8B-BF1C-69B3-583B-90A607666C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내가 그 피를 유월절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5283D020-CC04-599D-8B78-826541848C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321EDDC-40F0-6C45-60E9-74F24270C2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 십자가를 지심으로 죄인을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98A704E-9F35-5F53-179C-FB9C57ED1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흉악한 죄인 괴수라도 예수는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30B79FB-501B-37A0-D6CE-80D4E4743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심판할 때에 모든 백성 행한</a:t>
            </a:r>
          </a:p>
        </p:txBody>
      </p:sp>
      <p:sp>
        <p:nvSpPr>
          <p:cNvPr id="20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11F689C-1327-8A69-C371-F5C3C40A2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구주의 사랑 크신 은혜 보혈의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88142E9E-8429-A1C7-7C1A-588971A797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440F451-7FEF-BE18-3745-6089CC9D2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 십자가를 지심으로 죄인을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EC2DB6C-B3A9-3E11-B7F2-2B618EEECF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흉악한 죄인 괴수라도 예수는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3E01C1E-23A1-7444-2209-C4C9B1C3C1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심판할 때에 모든 백성 행한</a:t>
            </a:r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39C2DAE-4AB7-1D09-5E1B-9BA123241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구주의 사랑 크신 은혜 보혈의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37C589BB-B51D-4BA1-1AF5-3A9C0B9ED8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1EB3DD9-1E9E-8C72-F38C-4A5FCF447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 십자가를 지심으로 죄인을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D0AC100-57D3-8EEA-1E09-35180B8378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흉악한 죄인 괴수라도 예수는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0335631-6908-32D3-3948-E7FEE5FF6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심판할 때에 모든 백성 행한</a:t>
            </a:r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E78936B-85A2-C19F-6005-543C572C04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구주의 사랑 크신 은혜 보혈의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F92A9BC1-E2BF-49EB-E7F5-239258AFC2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E6BB413-B576-6F60-046F-9197B315AF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1.Christ, our Redeemer,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5BC6D10-D3BA-7BB9-F8ED-CF2338271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2.Chiefest of sinners, </a:t>
            </a:r>
            <a:endParaRPr lang="ko-KR" altLang="en-US" sz="1100"/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F4711D1-D3E5-D424-1011-79A39BBE81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3.Judgment is coming, </a:t>
            </a:r>
            <a:endParaRPr lang="ko-KR" altLang="en-US" sz="1100"/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24279C8-E29F-2FA7-9330-622AD25EF3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 great compassion! </a:t>
            </a:r>
            <a:endParaRPr lang="ko-KR" altLang="en-US" sz="1100"/>
          </a:p>
        </p:txBody>
      </p:sp>
      <p:sp>
        <p:nvSpPr>
          <p:cNvPr id="307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27165F62-0027-22A2-995F-4C30DADBE1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R."When I see the </a:t>
            </a:r>
            <a:endParaRPr lang="ko-KR" altLang="en-US" sz="1100"/>
          </a:p>
        </p:txBody>
      </p:sp>
      <p:sp>
        <p:nvSpPr>
          <p:cNvPr id="308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6946697-32FC-6577-C109-737B85FEB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 십자가를 지심으로</a:t>
            </a:r>
          </a:p>
        </p:txBody>
      </p:sp>
      <p:sp>
        <p:nvSpPr>
          <p:cNvPr id="308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365251E-48A3-B6B2-3734-FED39B28F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흉악한 죄인 괴수라도</a:t>
            </a:r>
          </a:p>
        </p:txBody>
      </p:sp>
      <p:sp>
        <p:nvSpPr>
          <p:cNvPr id="308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CF9DD08-2277-9217-C9DF-7FCFC23BAA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심판할 때에 모든 백성</a:t>
            </a:r>
          </a:p>
        </p:txBody>
      </p:sp>
      <p:sp>
        <p:nvSpPr>
          <p:cNvPr id="308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2E5AF87-FE31-3BFB-488C-AF4F81D510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구주의 사랑 크신 은혜</a:t>
            </a:r>
          </a:p>
        </p:txBody>
      </p:sp>
      <p:sp>
        <p:nvSpPr>
          <p:cNvPr id="3084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65936A17-72A2-2214-E313-370896DF8F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내가 그 피를 유월절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2">
            <a:extLst>
              <a:ext uri="{FF2B5EF4-FFF2-40B4-BE49-F238E27FC236}">
                <a16:creationId xmlns:a16="http://schemas.microsoft.com/office/drawing/2014/main" id="{9915CF26-B9C4-E886-FDA7-C067F64F57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8DDCF6C-D29D-8729-A794-C0D87C0BB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 십자가를 지심으로 죄인을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97FC8C3-7949-7E44-6E75-2DA9F0E130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흉악한 죄인 괴수라도 예수는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32496C8-3AEE-20CB-364D-8E56D1847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심판할 때에 모든 백성 행한</a:t>
            </a:r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E4006B6-6628-36F0-D2AD-A0575DED3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구주의 사랑 크신 은혜 보혈의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E2C2C3C5-C822-A542-0CD3-4337DCDD64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E4C13E6-20A3-46F6-1BB8-ADA31F3138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 십자가를 지심으로 죄인을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9C4D225-B7E8-5071-8FD7-EC06FF3B46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흉악한 죄인 괴수라도 예수는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15D4AA3-7C7C-38CA-B0C8-BA2249BB5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심판할 때에 모든 백성 행한</a:t>
            </a:r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FD975EF-7B40-3972-FE21-166C212215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구주의 사랑 크신 은혜 보혈의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464780F0-64A2-3442-BA85-E759D0C35D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645FED7-98F0-7546-0687-B68E875221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 십자가를 지심으로 죄인을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548F83E-EE1E-44D5-85D6-CFC1127E9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흉악한 죄인 괴수라도 예수는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98D2BA5-64D9-860B-BE03-75A437539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심판할 때에 모든 백성 행한</a:t>
            </a:r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564568D-26EE-B0BF-6681-2C633F142C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구주의 사랑 크신 은혜 보혈의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09699453-5A3B-708D-0356-E4314EF6E9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32D53A0-1DDA-B7B4-1ED8-DCFA59B9B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 십자가를 지심으로 죄인을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80352D1-A803-9353-0CA4-0AA16298D5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흉악한 죄인 괴수라도 예수는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4D244E0-9610-77EE-FAAA-7EACF3E76A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심판할 때에 모든 백성 행한</a:t>
            </a:r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C63A49E-3CD4-F067-00EC-DEF286B04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구주의 사랑 크신 은혜 보혈의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66AB78AB-7BD2-409E-2E91-1753F2CA1B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A440193-AC00-5899-F881-218A6DE33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 십자가를 지심으로 죄인을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A351127-4231-219E-8E68-5435E16EA6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흉악한 죄인 괴수라도 예수는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47CF68D-DF6F-A5F0-50CB-D9CD15687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심판할 때에 모든 백성 행한</a:t>
            </a:r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2BE7713-F2AC-A864-EF47-273F52776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구주의 사랑 크신 은혜 보혈의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3D5609BC-DCB0-8391-ED4F-1E51BEAD7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2E3EBFE-C525-B8DC-D474-F3C7587D5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 십자가를 지심으로 죄인을</a:t>
            </a:r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4113306-7147-7D9A-665A-EB252BC8CA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흉악한 죄인 괴수라도 예수는</a:t>
            </a: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D7B3181-9ABF-A726-CDE5-7FC6E9AFB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심판할 때에 모든 백성 행한</a:t>
            </a:r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696FFA8-143B-2143-F757-A1A48B002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구주의 사랑 크신 은혜 보혈의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D1551F8C-474F-9823-A787-0EEB6C9B8A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7E10028-7DCD-942E-ED27-026EBDA51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 십자가를 지심으로 죄인을</a:t>
            </a:r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007136A-FFEB-F153-28CC-935A7C38D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흉악한 죄인 괴수라도 예수는</a:t>
            </a:r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C772A4E-993D-2338-8EDC-0293D75AA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심판할 때에 모든 백성 행한</a:t>
            </a:r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5C017BA-AD90-5E4E-813B-E0FAB8B95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구주의 사랑 크신 은혜 보혈의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43B511A8-5330-E5F5-13A9-35231DC739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5F6C01C-48FA-D3D1-D92A-7FBA44C963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 십자가를 지심으로 죄인을</a:t>
            </a:r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6CAA420-084A-7854-AFE4-2F2609A3E9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흉악한 죄인 괴수라도 예수는</a:t>
            </a:r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2DB6958-E078-61FC-4769-0A88919DD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심판할 때에 모든 백성 행한</a:t>
            </a:r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A86658C-3ABA-A237-A38F-1F959E357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구주의 사랑 크신 은혜 보혈의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BAAAE9D3-267D-C7BD-3EB1-C6D618C394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4F12E8A-EA48-7BD4-2435-E2F10D359E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 십자가를 지심으로 죄인을</a:t>
            </a:r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372CB80-974C-106E-42EA-FE13FF115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흉악한 죄인 괴수라도 예수는</a:t>
            </a:r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6470D84-D335-8482-624C-D5FCEC899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심판할 때에 모든 백성 행한</a:t>
            </a:r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413F165-DE41-2681-56B7-101A00F445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구주의 사랑 크신 은혜 보혈의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15D8594B-D17F-F5BB-4975-FC586F4C97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B9BC95F-1352-F300-C32C-C58FEC4712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1.Christ, our Redeemer,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723AF3B-65DC-3F3F-4C53-84481F0D0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2.Chiefest of sinners, </a:t>
            </a:r>
            <a:endParaRPr lang="ko-KR" altLang="en-US" sz="1100"/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C803B05-1168-ABDF-105B-E6A6717F37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3.Judgment is coming, </a:t>
            </a:r>
            <a:endParaRPr lang="ko-KR" altLang="en-US" sz="1100"/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7F5989C-2A2C-67F7-F5FB-2B3071D80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 great compassion! </a:t>
            </a:r>
            <a:endParaRPr lang="ko-KR" altLang="en-US" sz="1100"/>
          </a:p>
        </p:txBody>
      </p:sp>
      <p:sp>
        <p:nvSpPr>
          <p:cNvPr id="410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FD65F33D-306E-819E-F8BB-DF7FB7B670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R."When I see the </a:t>
            </a:r>
            <a:endParaRPr lang="ko-KR" altLang="en-US" sz="1100"/>
          </a:p>
        </p:txBody>
      </p:sp>
      <p:sp>
        <p:nvSpPr>
          <p:cNvPr id="410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D68E8F2-0FCE-2D42-88B8-4794A4D5E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 십자가를 지심으로</a:t>
            </a:r>
          </a:p>
        </p:txBody>
      </p:sp>
      <p:sp>
        <p:nvSpPr>
          <p:cNvPr id="410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4DAEBF6-7094-C8D9-5D42-5CAF02B799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흉악한 죄인 괴수라도</a:t>
            </a:r>
          </a:p>
        </p:txBody>
      </p:sp>
      <p:sp>
        <p:nvSpPr>
          <p:cNvPr id="410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D8322C5-830D-9BE3-0A33-83991715D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심판할 때에 모든 백성</a:t>
            </a:r>
          </a:p>
        </p:txBody>
      </p:sp>
      <p:sp>
        <p:nvSpPr>
          <p:cNvPr id="4107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4702B6C-7702-066F-F8A4-FCEFC8F175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구주의 사랑 크신 은혜</a:t>
            </a:r>
          </a:p>
        </p:txBody>
      </p:sp>
      <p:sp>
        <p:nvSpPr>
          <p:cNvPr id="4108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244CF31B-BAB0-DFD7-2C3D-28467F0203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내가 그 피를 유월절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C6B4A3EE-A556-1F57-9C80-29AF519798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B513D15-25FB-6E56-2F3F-D5D00FC58A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1.Christ, our Redeemer,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1B9AF3B-D904-72D3-F74D-E05E2206D7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2.Chiefest of sinners, </a:t>
            </a:r>
            <a:endParaRPr lang="ko-KR" altLang="en-US" sz="1100"/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45E11C8-477B-9877-3F87-E377A79017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3.Judgment is coming, </a:t>
            </a:r>
            <a:endParaRPr lang="ko-KR" altLang="en-US" sz="1100"/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8899D77-8001-9DA0-5B3E-380B8FC43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 great compassion! </a:t>
            </a:r>
            <a:endParaRPr lang="ko-KR" altLang="en-US" sz="1100"/>
          </a:p>
        </p:txBody>
      </p:sp>
      <p:sp>
        <p:nvSpPr>
          <p:cNvPr id="512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AE4D5F08-EA08-7A66-2A2D-362AD0C028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R."When I see the </a:t>
            </a:r>
            <a:endParaRPr lang="ko-KR" altLang="en-US" sz="1100"/>
          </a:p>
        </p:txBody>
      </p:sp>
      <p:sp>
        <p:nvSpPr>
          <p:cNvPr id="512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62ECC54-A648-828C-3B3C-CB4B5C095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 십자가를 지심으로</a:t>
            </a:r>
          </a:p>
        </p:txBody>
      </p:sp>
      <p:sp>
        <p:nvSpPr>
          <p:cNvPr id="512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72EC666-5DEC-43FD-09B3-1E2445465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흉악한 죄인 괴수라도</a:t>
            </a:r>
          </a:p>
        </p:txBody>
      </p:sp>
      <p:sp>
        <p:nvSpPr>
          <p:cNvPr id="513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1BF2265-2D72-9527-3722-48370F43EA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심판할 때에 모든 백성</a:t>
            </a:r>
          </a:p>
        </p:txBody>
      </p:sp>
      <p:sp>
        <p:nvSpPr>
          <p:cNvPr id="5131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92DF108-F3F1-09C8-D756-CF28AC5DBA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구주의 사랑 크신 은혜</a:t>
            </a:r>
          </a:p>
        </p:txBody>
      </p:sp>
      <p:sp>
        <p:nvSpPr>
          <p:cNvPr id="5132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2E335D4F-525B-0355-20BB-8F23981145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내가 그 피를 유월절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07681C58-4A1A-F1FC-0CAB-E48DE36A15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8C2C73D-5BDB-A5BA-1CEE-0490285239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1.Christ, our Redeemer, </a:t>
            </a:r>
            <a:endParaRPr lang="ko-KR" altLang="en-US" sz="1100"/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AE1D9D8-A3AA-4674-7D9C-FDE183EDB9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2.Chiefest of sinners,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96C171B-3F41-39C8-C513-722299EF41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3.Judgment is coming, </a:t>
            </a:r>
            <a:endParaRPr lang="ko-KR" altLang="en-US" sz="1100"/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809DFB9-8F02-7ECE-A90F-4186C1CFE7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 great compassion! </a:t>
            </a:r>
            <a:endParaRPr lang="ko-KR" altLang="en-US" sz="1100"/>
          </a:p>
        </p:txBody>
      </p:sp>
      <p:sp>
        <p:nvSpPr>
          <p:cNvPr id="615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0E8BA149-7098-FFE3-027C-6B5BE1B534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R."When I see the </a:t>
            </a:r>
            <a:endParaRPr lang="ko-KR" altLang="en-US" sz="1100"/>
          </a:p>
        </p:txBody>
      </p:sp>
      <p:sp>
        <p:nvSpPr>
          <p:cNvPr id="615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8F2EC19-F679-47EF-452F-9F544AF028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십자가를 지심으로</a:t>
            </a:r>
          </a:p>
        </p:txBody>
      </p:sp>
      <p:sp>
        <p:nvSpPr>
          <p:cNvPr id="615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3014FF2-72C7-4709-6AC8-0412E7230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흉악한 죄인 괴수라도</a:t>
            </a:r>
          </a:p>
        </p:txBody>
      </p:sp>
      <p:sp>
        <p:nvSpPr>
          <p:cNvPr id="615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9972153-2FE8-7D63-61B6-6BFC664E29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심판할 때에 모든 백성</a:t>
            </a:r>
          </a:p>
        </p:txBody>
      </p:sp>
      <p:sp>
        <p:nvSpPr>
          <p:cNvPr id="6155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30B8D62-EC70-338D-80F5-E2183DC0A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구주의 사랑 크신 은혜</a:t>
            </a:r>
          </a:p>
        </p:txBody>
      </p:sp>
      <p:sp>
        <p:nvSpPr>
          <p:cNvPr id="6156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B896910C-7CC9-F015-6CDC-75B905C3D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내가 그 피를 유월절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B49A0DE2-7F48-BCE1-58F2-7D7180CE39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B9BFEB5-5189-2B6E-6D39-709BAE82A6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1.Christ, our Redeemer, </a:t>
            </a:r>
            <a:endParaRPr lang="ko-KR" altLang="en-US" sz="1100"/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357D1C8-5F04-AF74-FC58-453B5DF798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2.Chiefest of sinners,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9428B10-C8A6-FFF6-E6C7-8EFA2A8BD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3.Judgment is coming, </a:t>
            </a:r>
            <a:endParaRPr lang="ko-KR" altLang="en-US" sz="1100"/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362F0C4-2E14-1390-3BFF-20F2D74351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 great compassion! </a:t>
            </a:r>
            <a:endParaRPr lang="ko-KR" altLang="en-US" sz="1100"/>
          </a:p>
        </p:txBody>
      </p:sp>
      <p:sp>
        <p:nvSpPr>
          <p:cNvPr id="717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11493622-2BD9-6CCF-79E9-F79AF45FC3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R."When I see the </a:t>
            </a:r>
            <a:endParaRPr lang="ko-KR" altLang="en-US" sz="1100"/>
          </a:p>
        </p:txBody>
      </p:sp>
      <p:sp>
        <p:nvSpPr>
          <p:cNvPr id="7176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F8AB626-95EA-23EB-AE91-82D690FA70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십자가를 지심으로</a:t>
            </a:r>
          </a:p>
        </p:txBody>
      </p:sp>
      <p:sp>
        <p:nvSpPr>
          <p:cNvPr id="7177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7230E89-1A52-C034-344F-63676CB7E7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흉악한 죄인 괴수라도</a:t>
            </a:r>
          </a:p>
        </p:txBody>
      </p:sp>
      <p:sp>
        <p:nvSpPr>
          <p:cNvPr id="7178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F14D638-C8A0-627B-B460-A229F3E1C7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심판할 때에 모든 백성</a:t>
            </a:r>
          </a:p>
        </p:txBody>
      </p:sp>
      <p:sp>
        <p:nvSpPr>
          <p:cNvPr id="7179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B378444-8749-1F48-16AE-FA11D00064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구주의 사랑 크신 은혜</a:t>
            </a:r>
          </a:p>
        </p:txBody>
      </p:sp>
      <p:sp>
        <p:nvSpPr>
          <p:cNvPr id="7180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188B0F22-D61D-0693-1FB9-860E3561E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내가 그 피를 유월절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4B2A8094-D0A0-BAA4-F589-35193C3052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4765155-7048-2E4D-0683-F86ACB683E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1.Christ, our Redeemer, </a:t>
            </a:r>
            <a:endParaRPr lang="ko-KR" altLang="en-US" sz="1100"/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40EBCFF-5DC2-7AD6-0373-57BC45418C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2.Chiefest of sinners,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E834ADE-1127-36F3-85C0-21FF113941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3.Judgment is coming, </a:t>
            </a:r>
            <a:endParaRPr lang="ko-KR" altLang="en-US" sz="1100"/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BD8FD74-E490-AAA1-9819-91C6672BF6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 great compassion! </a:t>
            </a:r>
            <a:endParaRPr lang="ko-KR" altLang="en-US" sz="1100"/>
          </a:p>
        </p:txBody>
      </p:sp>
      <p:sp>
        <p:nvSpPr>
          <p:cNvPr id="819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75B8E49D-7AFF-986D-6AC6-7027264BA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R."When I see the </a:t>
            </a:r>
            <a:endParaRPr lang="ko-KR" altLang="en-US" sz="1100"/>
          </a:p>
        </p:txBody>
      </p:sp>
      <p:sp>
        <p:nvSpPr>
          <p:cNvPr id="820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A02C181-6465-D4A7-AEDF-1007CC5CB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십자가를 지심으로</a:t>
            </a:r>
          </a:p>
        </p:txBody>
      </p:sp>
      <p:sp>
        <p:nvSpPr>
          <p:cNvPr id="820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F8E9FBF-AB8C-F08B-9F26-3FB7AD4AD7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흉악한 죄인 괴수라도</a:t>
            </a:r>
          </a:p>
        </p:txBody>
      </p:sp>
      <p:sp>
        <p:nvSpPr>
          <p:cNvPr id="820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51E0353-D21E-AE1E-63CB-D7BA9FF75A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심판할 때에 모든 백성</a:t>
            </a:r>
          </a:p>
        </p:txBody>
      </p:sp>
      <p:sp>
        <p:nvSpPr>
          <p:cNvPr id="820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788E7E0-3C44-D93D-3DEC-C51EC74CD0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구주의 사랑 크신 은혜</a:t>
            </a:r>
          </a:p>
        </p:txBody>
      </p:sp>
      <p:sp>
        <p:nvSpPr>
          <p:cNvPr id="8204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AD6FAF0B-80F1-3EFE-2B3B-BF8B69CB7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내가 그 피를 유월절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E3F20675-FDFB-AE4C-6A88-2083F40A89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2A96B0A-E986-418A-4B44-B8037721AC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1.Christ, our Redeemer, </a:t>
            </a:r>
            <a:endParaRPr lang="ko-KR" altLang="en-US" sz="1100"/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5DF32DA-D829-CD38-6AB5-A98500DDC0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2.Chiefest of sinners,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F6B6260-D3B5-BE59-F03A-5F252E965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3.Judgment is coming, </a:t>
            </a:r>
            <a:endParaRPr lang="ko-KR" altLang="en-US" sz="1100"/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6D175D4-2E78-836C-5FB8-223C932A2C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 great compassion! </a:t>
            </a:r>
            <a:endParaRPr lang="ko-KR" altLang="en-US" sz="1100"/>
          </a:p>
        </p:txBody>
      </p:sp>
      <p:sp>
        <p:nvSpPr>
          <p:cNvPr id="922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4429985D-D8A8-B7C9-A5F8-12444328C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R."When I see the </a:t>
            </a:r>
            <a:endParaRPr lang="ko-KR" altLang="en-US" sz="1100"/>
          </a:p>
        </p:txBody>
      </p:sp>
      <p:sp>
        <p:nvSpPr>
          <p:cNvPr id="922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EAE6CDE-5EE8-6785-7D90-7EB94EC6DD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십자가를 지심으로</a:t>
            </a:r>
          </a:p>
        </p:txBody>
      </p:sp>
      <p:sp>
        <p:nvSpPr>
          <p:cNvPr id="922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D4C85CC-B061-192F-8287-14C69C4CBC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흉악한 죄인 괴수라도</a:t>
            </a:r>
          </a:p>
        </p:txBody>
      </p:sp>
      <p:sp>
        <p:nvSpPr>
          <p:cNvPr id="922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82181A5-3984-EC9F-5B5D-14FB64791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심판할 때에 모든 백성</a:t>
            </a:r>
          </a:p>
        </p:txBody>
      </p:sp>
      <p:sp>
        <p:nvSpPr>
          <p:cNvPr id="9227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CAAE3CE-9863-96E8-E9D7-9F3CC5FE97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구주의 사랑 크신 은혜</a:t>
            </a:r>
          </a:p>
        </p:txBody>
      </p:sp>
      <p:sp>
        <p:nvSpPr>
          <p:cNvPr id="9228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B4BF11EE-440B-06D0-E318-5158FF1C5F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내가 그 피를 유월절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5A3A108A-C876-FC20-B055-546B5FE657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BE8D021-D01A-2E45-F136-C6A663F12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1.Christ, our Redeemer, </a:t>
            </a:r>
            <a:endParaRPr lang="ko-KR" altLang="en-US" sz="1100"/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8E480E2-2CBB-4645-B768-1E77AD88C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2.Chiefest of sinners, </a:t>
            </a:r>
            <a:endParaRPr lang="ko-KR" altLang="en-US" sz="1100"/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0EA7453-C320-7983-307B-DFCAF32D6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3.Judgment is coming,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D3DE6D9-A005-8FE4-66D2-753DC069EA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 great compassion! </a:t>
            </a:r>
            <a:endParaRPr lang="ko-KR" altLang="en-US" sz="1100"/>
          </a:p>
        </p:txBody>
      </p:sp>
      <p:sp>
        <p:nvSpPr>
          <p:cNvPr id="1024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F4A6C827-FDEE-58AB-BC7B-DB23BD0F6E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R."When I see the </a:t>
            </a:r>
            <a:endParaRPr lang="ko-KR" altLang="en-US" sz="1100"/>
          </a:p>
        </p:txBody>
      </p:sp>
      <p:sp>
        <p:nvSpPr>
          <p:cNvPr id="1024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4712934-D26D-D63E-324A-981E0636E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십자가를 지심으로</a:t>
            </a:r>
          </a:p>
        </p:txBody>
      </p:sp>
      <p:sp>
        <p:nvSpPr>
          <p:cNvPr id="1024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7EE6DB7-B88C-D470-75D0-FCF87221A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흉악한 죄인 괴수라도</a:t>
            </a:r>
          </a:p>
        </p:txBody>
      </p:sp>
      <p:sp>
        <p:nvSpPr>
          <p:cNvPr id="1025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169E3B9-72D3-2000-0AB4-5D8CF7B48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심판할 때에 모든 백성</a:t>
            </a:r>
          </a:p>
        </p:txBody>
      </p:sp>
      <p:sp>
        <p:nvSpPr>
          <p:cNvPr id="10251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D871E36-AE9C-C3F8-BDEA-4DBB75F761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구주의 사랑 크신 은혜</a:t>
            </a:r>
          </a:p>
        </p:txBody>
      </p:sp>
      <p:sp>
        <p:nvSpPr>
          <p:cNvPr id="10252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543C91B0-AD41-5362-2B84-F6DE84C4C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내가 그 피를 유월절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1256</Words>
  <Application>Microsoft Office PowerPoint</Application>
  <PresentationFormat>On-screen Show (4:3)</PresentationFormat>
  <Paragraphs>208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굴림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27</cp:revision>
  <dcterms:created xsi:type="dcterms:W3CDTF">2014-07-22T01:22:16Z</dcterms:created>
  <dcterms:modified xsi:type="dcterms:W3CDTF">2024-02-25T14:47:42Z</dcterms:modified>
</cp:coreProperties>
</file>