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82장" id="{582A7C4C-A005-4C2C-9AB2-8B5E4783CB2F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282장" id="{D260D473-D417-4CED-9F3C-B226DF97229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BD706-1850-11BC-380D-0BAB3CFF6B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B49468-DF22-F53D-6170-491BC4A609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42748C-FB7D-BF73-922D-A87C76EE3F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BAB93-2D6E-48D7-B643-FA3C910CA3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756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E91878-B8ED-CDA1-3F9B-ABD787D733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4E89B8-503C-D827-3608-E9D2A7F8C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A3EAE6-E86D-16C6-99E1-332EDE120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91A3F-18AE-46D5-ADB9-564644FA18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4270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C78707-F76F-27EB-0D33-E5B9A437C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66C522-3534-AFED-5899-584EFFC66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ABA9B0-2E5B-E3D2-9964-5161DD269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ACA04-CB31-4FC8-A495-18B14DA0BC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531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1BFE62-5AA0-3644-E859-5B860129C7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D03ACC-464F-F896-D579-BEAB7A5AE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EE0591-3991-2D2F-C70E-64673C836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E79F8-EE8B-40F5-8CEF-1B7D9177CD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547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54BC60-CE22-80EE-B52C-93517C043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FA3132-CE6E-1213-484E-BF2481E0E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F52192-D61A-CC57-D0B0-DCDCEAE88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BCD01-3F5A-405C-8D89-5F378C832A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916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ECC223-D0DB-57D5-CD08-832A446989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C018DC-4BDC-F587-36CA-D9EE54EFB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281D3-EBA6-3651-ABC7-9F8B9AA02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29BD8-4B46-4A5E-8945-CC333CF359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490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228BBB-8E57-C949-B18A-4DDDEFDBAE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FCCAA7-3E73-2F10-EF07-9862C479C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C98A28-1ED0-BEA1-1351-B7C24DDC8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F8CFD-8A04-401C-9A57-BE1013B1B7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44C282-EF46-2DE4-AC43-1CE7520D1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D368E1-34EE-445B-8D08-522CA2AD67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CB367A-E12A-BA6A-AB53-A53C1E242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921BF-B31E-4184-A472-6C945094C83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7485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CCE698-3933-CD1B-C130-9E94FA30A7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184F88-0589-8091-4A5E-3E2B49558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39CE27-8912-EB16-9B6C-D0333182C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726EC-262A-4262-B7E6-6B23AC8A3E1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729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2BDF91-908D-2B0A-CE0C-A673240957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B5F91B-1E63-B73F-70F9-4B374C37D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A4EE7F-FF4F-6C4C-0C3F-56A0D304C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50C68-9ADB-4045-97B5-4A4F55DAEA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02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42A042-26F5-D7F1-69FE-E8DFBA514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95DD9A-03DC-A547-0370-99E2AACD4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E5EFD-081B-F581-2B5A-9D8687E5C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D443F-4195-4522-AC53-067B1B57D00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15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E6A26F-676D-3CE9-0545-9DA985362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220C60-6D2C-DE04-DE0F-4937F874D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1533B9-E2A9-27A4-D418-8170BC2679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1CD658F-AD81-BDEF-76F1-0F780B5EF1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0DAC11-82B5-E976-FDFB-1F4AACB016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9992DC4-4FD0-4830-88D1-1BCCA421EAF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3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3.xml"/><Relationship Id="rId7" Type="http://schemas.openxmlformats.org/officeDocument/2006/relationships/slide" Target="slide2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3.xml"/><Relationship Id="rId7" Type="http://schemas.openxmlformats.org/officeDocument/2006/relationships/slide" Target="slide2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3.xml"/><Relationship Id="rId7" Type="http://schemas.openxmlformats.org/officeDocument/2006/relationships/slide" Target="slide2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3.xml"/><Relationship Id="rId7" Type="http://schemas.openxmlformats.org/officeDocument/2006/relationships/slide" Target="slide2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3.xml"/><Relationship Id="rId7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3.xml"/><Relationship Id="rId7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3.xml"/><Relationship Id="rId7" Type="http://schemas.openxmlformats.org/officeDocument/2006/relationships/slide" Target="slide2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3.xml"/><Relationship Id="rId7" Type="http://schemas.openxmlformats.org/officeDocument/2006/relationships/slide" Target="slide2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3.xml"/><Relationship Id="rId7" Type="http://schemas.openxmlformats.org/officeDocument/2006/relationships/slide" Target="slide2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3.xml"/><Relationship Id="rId7" Type="http://schemas.openxmlformats.org/officeDocument/2006/relationships/slide" Target="slide2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3.xml"/><Relationship Id="rId7" Type="http://schemas.openxmlformats.org/officeDocument/2006/relationships/slide" Target="slide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3.xml"/><Relationship Id="rId7" Type="http://schemas.openxmlformats.org/officeDocument/2006/relationships/slide" Target="slide2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E77199-70FB-F194-96B0-6D46408DF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1.Just as I am,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3E57DB-A6C2-C1D6-A949-CAB70693D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as I am, and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1523B5-BBB8-FDF1-6EB7-DE784056E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as I am,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07E2D3-69FD-0680-32BA-899879F60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4.Just as I am,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8AE3305-122D-BF6E-6B20-9B692ABAB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5.Just as I am, </a:t>
            </a:r>
            <a:endParaRPr lang="ko-KR" altLang="en-US" sz="1100"/>
          </a:p>
        </p:txBody>
      </p:sp>
      <p:sp>
        <p:nvSpPr>
          <p:cNvPr id="2055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558FDDC-C52A-151E-2D7D-40C365BD9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6.Just as I am, Thy </a:t>
            </a:r>
            <a:endParaRPr lang="ko-KR" altLang="en-US" sz="1100"/>
          </a:p>
        </p:txBody>
      </p:sp>
      <p:sp>
        <p:nvSpPr>
          <p:cNvPr id="205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46A347-B8BC-6CDE-DB5F-F519AA9E1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죄에 빠진 날</a:t>
            </a:r>
          </a:p>
        </p:txBody>
      </p:sp>
      <p:sp>
        <p:nvSpPr>
          <p:cNvPr id="205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B70CC9-0F8E-C462-245E-1DB443CDF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205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984CE9-4784-0978-1A3D-BCC3A889E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205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AF5371-EA72-B0D4-676B-AFDBF8581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206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11AF663-5319-5F68-D26B-A8AF702DA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2061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72B9D74-1F50-5CCC-67CB-217FBB083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  <p:pic>
        <p:nvPicPr>
          <p:cNvPr id="2062" name="그림 2">
            <a:extLst>
              <a:ext uri="{FF2B5EF4-FFF2-40B4-BE49-F238E27FC236}">
                <a16:creationId xmlns:a16="http://schemas.microsoft.com/office/drawing/2014/main" id="{2ED2F8AA-5BC0-2DF9-1BA3-9A29914FD1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FC02D87-2942-C225-2429-38B039D74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AE96BAC-D6B6-C1E6-2F3B-9484EA8A6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as I am,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EBA3A0A-B883-6AF6-B7ED-7B32CFAC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as I am, and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05FE417-9385-6D7F-7DEC-8071BC835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as I am,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5FDFF80-1348-C182-FFF7-E0AFFF82A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4.Just as I am,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E263261-2FDA-3AB7-0DB3-9B72F2760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5.Just as I am,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F426D675-9A59-2CFF-1CE5-98529AEFB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6.Just as I am, Thy </a:t>
            </a:r>
            <a:endParaRPr lang="ko-KR" altLang="en-US" sz="1100"/>
          </a:p>
        </p:txBody>
      </p:sp>
      <p:sp>
        <p:nvSpPr>
          <p:cNvPr id="1127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78614DE-1791-B655-25A9-EEA3D6691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1127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6E70944-EE2A-614A-4D2C-E358E5243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1127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C9B0C2B-753D-7377-9F13-E9AFF2321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1127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C9E682A-6CA6-0CF5-86A8-5B246E9A0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1127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C7DAECC-8609-42A2-0AA2-530B6A46B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죄 용서하여</a:t>
            </a:r>
          </a:p>
        </p:txBody>
      </p:sp>
      <p:sp>
        <p:nvSpPr>
          <p:cNvPr id="1127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ECB79458-53F2-C4A7-7322-10EFFDFA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21699634-F90E-6B5D-F2DA-849120857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42AE4A4-DC11-AE7F-EA54-055308CCA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as I am,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2E02643-CC4C-9AF1-8B94-28C3B729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as I am, and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25DEE5B-7E10-C154-997F-7F6F5BB97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as I am,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5EF10DC-0C78-958D-AAD4-0F91760A6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4.Just as I am,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96B2ECA-26C6-7EF9-5C2F-C52E867EF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5.Just as I am, </a:t>
            </a:r>
            <a:endParaRPr lang="ko-KR" altLang="en-US" sz="1100"/>
          </a:p>
        </p:txBody>
      </p:sp>
      <p:sp>
        <p:nvSpPr>
          <p:cNvPr id="1229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3FDD1BCC-E440-DF50-3819-CB062EBFD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6.Just as I am,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411217A-C127-7240-9961-8701857E0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1229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0666F08-F968-1EEF-5BD9-D94E03352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1229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09AEBCD-3650-AE98-DB29-94421B1BA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1230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16B9D6A-212E-B5B7-4629-A65DA84D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1230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2FCBFDA-FC7A-321D-665D-10FEA7894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1230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B473BEF4-8C32-508A-FABA-55EA0A437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</a:t>
            </a:r>
            <a:r>
              <a:rPr lang="ko-KR" altLang="en-US" sz="1100">
                <a:solidFill>
                  <a:srgbClr val="FF0000"/>
                </a:solidFill>
              </a:rPr>
              <a:t>주 예수 베푼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16B373C-61AB-1A70-D18D-F5BB7CDD5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230C1F0-8709-472F-91DE-7263B0A45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as I am,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ABF8599-6A0D-5A6C-78BE-A64B5D644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as I am, and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9B67DEE-200B-887A-F2BE-4E479D020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as I am,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9194169-0F2F-3478-911B-DD5C3F59C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4.Just as I am,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5AC6B71-2A02-CF39-E10A-47A82C1D4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5.Just as I am, </a:t>
            </a:r>
            <a:endParaRPr lang="ko-KR" altLang="en-US" sz="1100"/>
          </a:p>
        </p:txBody>
      </p:sp>
      <p:sp>
        <p:nvSpPr>
          <p:cNvPr id="1332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DBC0841B-3819-E49F-CDC3-AD6BF930A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6.Just as I am,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2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DA20B84-EF8B-B871-35F1-26BF4F537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1332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C571BBD-DAD8-030E-EDDE-F7FA1679D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1332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7172BF-3FFE-ED7E-C348-4DDE2DEE1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1332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4EE7EA1-D5E6-27E6-6161-12A938ABB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1332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7565CFE-3D88-9E8F-8B96-67FDC13F7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1332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C3CBCA04-4AB1-27C4-3F94-750C91F46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</a:t>
            </a:r>
            <a:r>
              <a:rPr lang="ko-KR" altLang="en-US" sz="1100">
                <a:solidFill>
                  <a:srgbClr val="FF0000"/>
                </a:solidFill>
              </a:rPr>
              <a:t>주 예수 베푼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DB9217A0-16F2-B8F4-D82B-F12650E4A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C2FA14-D517-F0F7-559B-FF99952C5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죄에 빠진 날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BAF369-25F0-87A2-BCE2-57D3E0701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59F6FF-86BA-A0F6-BCBE-A7D8910AD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19AC731-6CB0-3312-F79E-E0D5EBE90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48E8A06-92F4-4982-6860-EFECC8C6D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205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8165966-533F-7D51-AA8C-A60902760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75EAA4E-0FC2-C552-344E-1A298C16D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D29F7C-1BB9-B9CF-9BAC-22DD39BF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죄에 빠진 날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7A3C15F-EC47-A43F-BF79-EFCA4BCBC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2DE4CE6-C08D-06C1-F56B-019BC4ABD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F4A2AD-408F-0E67-4AD0-A339B40B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A947535-D286-C751-7044-6ADCEEAF9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308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12655C1-8841-CAEC-83A7-6324DCCDC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AD846A6-5990-8F31-82F7-8271BC104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760D10-0C24-CE66-A089-E640541A8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5FDBEC-0FDA-8609-BE32-D64719D20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죄를 씻는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B70E60F-EFFF-A1A2-EB11-2531DA25E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DBD617A-559C-8179-7AF5-5022BE664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F63F5B6-9DB5-12AD-62A0-BDE29D8DD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410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BBE4FB7-E9B3-6615-5F81-42E749451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5BBF085-21EF-AD62-EC2C-319D23BF0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6E7670-D09A-2417-D5F7-0A71634FD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D8A1148-5E7D-1C93-83DF-2CEAF7396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죄를 씻는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FB48AB-4498-8382-7244-9C0A3D46F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D64F0B-9F06-C017-9EE2-4A0AABF04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234AAB3-0DC2-8E50-6EF4-50BD0B1E9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512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7CC192D-9812-0DAE-65A2-DEDBDC383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C075EDB-07D3-09B2-8DFD-0D1209144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4F8559-656C-5705-C94C-87EEF286C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48D5E8-37A7-B256-791A-E36345A5E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04FD9A-0632-233B-BF31-D9C8E7762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큰 죄악 씻기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E67416A-172D-7F27-EDF8-B496C40D1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9FE7A83-ECDE-921C-E0F7-7D796B1BA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615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5CF3D4F-9881-2B67-8420-4EBD967A6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8B10CED-0FF9-3A95-0650-8B359CE05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32BBDB6-2D04-2991-E5B9-69358329B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9C4053-835B-E193-6255-414063A7F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450E05-4C7C-730B-BD02-AF39DBAB6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큰 죄악 씻기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DBC400-93D7-269F-9E4D-5BA1F3BFD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0B8A16F-113A-6EFE-2F32-797DA9592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717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576C89F-32E3-B669-BE36-F670871C3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170970F-971E-00FA-DA4C-6838B4989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1B0382-850C-0F0F-5376-44BAEDDAB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8F21032-6FF7-45BF-4AE2-E792D714B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B2CEB95-B6B7-292A-8FBC-8BDDF3897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F4D15B1-3014-27DC-AAC1-B5AB8A6A1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죄가 심히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EAC9379-46D5-C992-25C1-AFD56C77F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820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5338E47-4BA9-16A3-808E-7798AF40F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D25573B-61E6-C20A-53E2-CE5EF7D77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F98DFEB-0257-398F-B7FA-2CDC8E3BF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1.Just as I am,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CFCE1FE-D771-E49A-D146-0F0C0C508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as I am, and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89F98B1-326C-3F14-7DCE-9615DC08B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as I am,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780F907-A3AD-36F1-8E0B-A953E4BB7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4.Just as I am,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467D55A-13FD-2DF5-5010-AA6BFAC05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5.Just as I am, </a:t>
            </a:r>
            <a:endParaRPr lang="ko-KR" altLang="en-US" sz="1100"/>
          </a:p>
        </p:txBody>
      </p:sp>
      <p:sp>
        <p:nvSpPr>
          <p:cNvPr id="308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C142426B-CD3A-8ABA-83C1-B391EFFE6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6.Just as I am, Thy </a:t>
            </a:r>
            <a:endParaRPr lang="ko-KR" altLang="en-US" sz="1100"/>
          </a:p>
        </p:txBody>
      </p:sp>
      <p:sp>
        <p:nvSpPr>
          <p:cNvPr id="308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25C5473-F4F0-454A-F280-7EE9BC005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죄에 빠진 날</a:t>
            </a:r>
          </a:p>
        </p:txBody>
      </p:sp>
      <p:sp>
        <p:nvSpPr>
          <p:cNvPr id="308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50101A0-A01B-ABE0-FE49-3333FB7C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308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5B523E8-B4CC-6F1F-6DFB-24B074D6B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308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324207A-C0B2-7AC1-DD5C-F16A0C7D2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308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8951C62-30F9-F166-BEE9-FB7FC4DE1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308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4599D0C4-DA78-7DAB-6EC8-0B94D853F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709E749-82BB-4C49-C972-9A49E35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3DCCD1-361D-70BD-2E21-82900C7D4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3954A7-A7C5-E73B-F988-BC36FC267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9C01F1-CA47-FEB6-1D3F-DC347CAE5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D11424-F489-7EB1-1866-95C6386B6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죄가 심히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9947DF6-898C-3E55-4774-D41845B02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922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014DC1B-BFD1-A16A-91F4-3C4B91F3E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963CDFAF-6F56-E1AF-F008-B714C2E7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7D3E9CA-CC9E-036B-AE4B-CCB22F771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5AE6CC-54FE-52CB-284A-D94A53134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EDCFE0-9398-6786-C142-CDF7D6C4E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A3236C7-CE1D-B5B6-BAB9-DCD45327E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F399BE9-718E-A267-BB09-0319D5751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죄 용서하여</a:t>
            </a:r>
          </a:p>
        </p:txBody>
      </p:sp>
      <p:sp>
        <p:nvSpPr>
          <p:cNvPr id="1024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A27F641-8648-22CB-0FF4-E230E2107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C84E0EAA-A78F-A490-1BF3-8A2AC1646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60BEEE-79CC-EAFC-06E8-718D9BA79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BC257C-CFB5-CF2B-CA05-1E26EBCCB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E25E6E-DCEA-1E75-8AC2-C651F1890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42A5AC-5EB3-9D70-95D1-558BCBC91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4CB9C2A-E951-0680-ABA6-76FAD48A5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죄 용서하여</a:t>
            </a:r>
          </a:p>
        </p:txBody>
      </p:sp>
      <p:sp>
        <p:nvSpPr>
          <p:cNvPr id="1127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AC69244-BC38-BFED-BFE6-49775D870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E33BD7A-B884-3F30-7480-4541553CE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1607C6A-B6A7-C424-3100-2F2FD2CB4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235311-4382-D5C5-A616-74F5D684F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27AB7A8-66AC-793C-12FA-0E0AF9317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6922CA-F195-7F35-A617-64343C037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12D13A1-FC4F-19FB-9A37-0C8F326A4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1229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7E7BDED-A472-7FD2-F2D5-664444CB2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6.</a:t>
            </a:r>
            <a:r>
              <a:rPr lang="ko-KR" altLang="en-US" sz="1100">
                <a:solidFill>
                  <a:srgbClr val="FF0000"/>
                </a:solidFill>
              </a:rPr>
              <a:t>주 예수 베푼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8D2ED173-A4A0-4148-F97D-6A3B69FFD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9A5ACD-5985-DBD4-1338-0EAEEC63A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0DDDA13-DE20-BF0B-2279-DDB614308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3C1FA5-ED6C-0E7F-71B1-B733DFCB6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2C0CAA1-DF9E-C74D-BF23-82FF57F0B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73A85E7-C937-B2EE-D52D-192419F18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1332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0DC8F6F-BD23-AFE1-658B-858CADE5D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6.</a:t>
            </a:r>
            <a:r>
              <a:rPr lang="ko-KR" altLang="en-US" sz="1100">
                <a:solidFill>
                  <a:srgbClr val="FF0000"/>
                </a:solidFill>
              </a:rPr>
              <a:t>주 예수 베푼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FEAADE2-95F1-1128-EE06-8EC152657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8415B3-4D10-BD28-2E1C-86CD9B2A1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as I am, </a:t>
            </a:r>
            <a:endParaRPr lang="ko-KR" altLang="en-US" sz="1100"/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524081-32FF-03A8-0458-6CCC43A16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2.Just as I am,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C6DCF54-583E-4464-CE63-4C0F6F1A3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as I am,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D3DD81C-DCF6-EF3F-58F2-A44D111B1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4.Just as I am,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F98A8D1-E4C3-A88B-7CC7-BB85B2CBF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5.Just as I am, </a:t>
            </a:r>
            <a:endParaRPr lang="ko-KR" altLang="en-US" sz="1100"/>
          </a:p>
        </p:txBody>
      </p:sp>
      <p:sp>
        <p:nvSpPr>
          <p:cNvPr id="410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4E90ED14-73E7-55FD-2DB8-B0282C471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6.Just as I am, Thy </a:t>
            </a:r>
            <a:endParaRPr lang="ko-KR" altLang="en-US" sz="1100"/>
          </a:p>
        </p:txBody>
      </p:sp>
      <p:sp>
        <p:nvSpPr>
          <p:cNvPr id="410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728ABDB-E0DE-2C16-8161-20093197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410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390ADC0-351E-055F-C76A-B6014758D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죄를 씻는</a:t>
            </a:r>
          </a:p>
        </p:txBody>
      </p:sp>
      <p:sp>
        <p:nvSpPr>
          <p:cNvPr id="410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8E4DD58-EF70-3AB2-B147-AE34A4D25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410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4CB1B6D-A79F-DA10-C6E5-99DE69F17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410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8E2325A-8E34-6D80-74A1-1A30F2C03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411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BE3E416-21D1-9E73-33B3-8E576CF5F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36E61EEA-9E62-0003-3C90-A255CB127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9709ECE-73DD-EFE3-F664-9EB9C75E2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as I am,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EDB4F78-86F3-270E-0911-06F3D1877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2.Just as I am,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554B142-AD5B-EB1B-D450-32F6195D0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as I am,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8E86294-7DE8-3765-7180-02C49F1F2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4.Just as I am,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60F14BA-70E3-E35F-01BE-5F99810AF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5.Just as I am, </a:t>
            </a:r>
            <a:endParaRPr lang="ko-KR" altLang="en-US" sz="1100"/>
          </a:p>
        </p:txBody>
      </p:sp>
      <p:sp>
        <p:nvSpPr>
          <p:cNvPr id="512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52DC90D-0CFB-47E7-A378-4644C43AC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6.Just as I am, Thy </a:t>
            </a:r>
            <a:endParaRPr lang="ko-KR" altLang="en-US" sz="1100"/>
          </a:p>
        </p:txBody>
      </p:sp>
      <p:sp>
        <p:nvSpPr>
          <p:cNvPr id="512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64E5152-3728-A129-68CF-3009408CB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513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28B290B-9F9F-399D-3E0A-ABDB00DD5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죄를 씻는</a:t>
            </a:r>
          </a:p>
        </p:txBody>
      </p:sp>
      <p:sp>
        <p:nvSpPr>
          <p:cNvPr id="513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3BCB9AE-DE60-98E9-7D18-5E682818C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513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F93865A-992C-DFF1-26D5-5872D86DD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513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9FC37B3-CC7C-202D-2F68-8C5A1198F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513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14EC303D-A7B6-29FC-65CE-CE4C188DC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F265362-352B-90C8-7F30-C67F10C2A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BF78712-9736-AB45-B900-AF87DBBB9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as I am,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039919E-F9CF-141C-C3D4-B773FEBA7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as I am, and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EBEC4CE-03C2-7CC6-6963-CA2C15360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3.Just as I am,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60925D4-B098-AE8B-980C-AC50F3C90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4.Just as I am,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7B8E972-F913-B70A-C59E-4F9B95820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5.Just as I am, </a:t>
            </a:r>
            <a:endParaRPr lang="ko-KR" altLang="en-US" sz="1100"/>
          </a:p>
        </p:txBody>
      </p:sp>
      <p:sp>
        <p:nvSpPr>
          <p:cNvPr id="615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4F973BE-7955-BD1B-AAD1-3ED70479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6.Just as I am, Thy </a:t>
            </a:r>
            <a:endParaRPr lang="ko-KR" altLang="en-US" sz="1100"/>
          </a:p>
        </p:txBody>
      </p:sp>
      <p:sp>
        <p:nvSpPr>
          <p:cNvPr id="615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1D8E2AC-6402-BFAA-247B-E84BB7776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615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A10C022-A100-474A-3F1D-45ED97C60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615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0F0BD15-F994-C724-87E9-FB27A7DCD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큰 죄악 씻기</a:t>
            </a:r>
          </a:p>
        </p:txBody>
      </p:sp>
      <p:sp>
        <p:nvSpPr>
          <p:cNvPr id="615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6AF765F-D3BF-CB87-7315-E56BDFB94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615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BA4E45F-2A7F-95FB-9A62-FE6504AC9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615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A5AB0E04-5B2F-2B9F-BD5C-232D5DD49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B74355D-48D1-778D-1CE8-555F7C10F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D814275-3EF0-DCDB-D0E6-6C725AE32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as I am,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ECFACB3-B5EC-CC05-027C-4E7969C42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as I am, and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28F6A35-4866-6F66-BB08-AE9EB9015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3.Just as I am,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48ACF74-71F1-32DC-269F-149185496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4.Just as I am,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08D4D02-0CEF-5C64-6EC8-2C9693C50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5.Just as I am, </a:t>
            </a:r>
            <a:endParaRPr lang="ko-KR" altLang="en-US" sz="1100"/>
          </a:p>
        </p:txBody>
      </p:sp>
      <p:sp>
        <p:nvSpPr>
          <p:cNvPr id="717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110D88A2-57CC-86EE-D363-8888CA9D0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6.Just as I am, Thy </a:t>
            </a:r>
            <a:endParaRPr lang="ko-KR" altLang="en-US" sz="1100"/>
          </a:p>
        </p:txBody>
      </p:sp>
      <p:sp>
        <p:nvSpPr>
          <p:cNvPr id="717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4EB2968-0558-44F5-0FAA-4C4CAB6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717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F25067E-FD2F-60EE-7BB2-11B50906B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717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B45DD6-69A4-6235-8F31-F7B58C103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큰 죄악 씻기</a:t>
            </a:r>
          </a:p>
        </p:txBody>
      </p:sp>
      <p:sp>
        <p:nvSpPr>
          <p:cNvPr id="718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177345E-B1B1-BEE3-FAD1-D06C1C238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718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53E1A31-2685-7A5B-868C-BB4A0D8A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718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099AD54F-3096-243E-2510-315175513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3FF02EB-BFDD-510D-0DA2-8F71FCCDA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B4790EF-68C6-6701-3977-314B3D164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as I am,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F261A27-7A23-D784-CFA6-844726EA8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as I am, and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EBDC599-F234-0F4F-7CB0-2D0120611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as I am,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44D33E0-8C66-33BD-B8F2-9EE5BE64F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4.Just as I am,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0AE7EEE-90CE-3378-A3CD-0C986E546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5.Just as I am, </a:t>
            </a:r>
            <a:endParaRPr lang="ko-KR" altLang="en-US" sz="1100"/>
          </a:p>
        </p:txBody>
      </p:sp>
      <p:sp>
        <p:nvSpPr>
          <p:cNvPr id="820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321B0051-66AE-A7B9-546B-B18EEC067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6.Just as I am, Thy </a:t>
            </a:r>
            <a:endParaRPr lang="ko-KR" altLang="en-US" sz="1100"/>
          </a:p>
        </p:txBody>
      </p:sp>
      <p:sp>
        <p:nvSpPr>
          <p:cNvPr id="820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04FA965-A50B-F01F-612A-AC02031F8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820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AC94AFF-C9DB-C55E-035E-719C698EE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820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188C1FE-86C2-5BF6-7458-40FD802FF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820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B2C5389-4832-7EB0-8BE5-2968625C9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죄가 심히</a:t>
            </a:r>
          </a:p>
        </p:txBody>
      </p:sp>
      <p:sp>
        <p:nvSpPr>
          <p:cNvPr id="820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B0DBE81-1121-0969-3F74-7691E9431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820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FFE2FE9A-7922-4F2F-A056-0D53B1937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5B160F8-6F37-F319-C662-B43C9B241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9F63FB2-4D53-AC59-FD2B-C9F583E73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as I am,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F059ED2-8ED3-A057-2056-A072AC31C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as I am, and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2B0D5A2-0128-DD76-F0EE-6AAEA02E3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as I am,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56969E2-849C-A314-84E9-89E1A73F5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4.Just as I am,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EEEF71F-0B15-A295-594C-9822687E2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5.Just as I am, </a:t>
            </a:r>
            <a:endParaRPr lang="ko-KR" altLang="en-US" sz="1100"/>
          </a:p>
        </p:txBody>
      </p:sp>
      <p:sp>
        <p:nvSpPr>
          <p:cNvPr id="922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4D07CCCC-3F31-5ED4-EAC4-2E161057F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6.Just as I am, Thy </a:t>
            </a:r>
            <a:endParaRPr lang="ko-KR" altLang="en-US" sz="1100"/>
          </a:p>
        </p:txBody>
      </p:sp>
      <p:sp>
        <p:nvSpPr>
          <p:cNvPr id="922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385AC93-2EB4-840E-2E46-E1141E119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922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4B9B0A-DC07-72CC-0457-DCB6BDE92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922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6E2FEAE-94BA-0EF4-FBE6-D1D593E50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922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64E1FA8-682B-D285-CB1E-344025C7A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죄가 심히</a:t>
            </a:r>
          </a:p>
        </p:txBody>
      </p:sp>
      <p:sp>
        <p:nvSpPr>
          <p:cNvPr id="922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19F3EE5-A40F-4A2C-4111-95D7A99B7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죄 용서하여</a:t>
            </a:r>
          </a:p>
        </p:txBody>
      </p:sp>
      <p:sp>
        <p:nvSpPr>
          <p:cNvPr id="923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AEE35DBA-E608-FE7F-1182-1B88AA9F3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F50CC9E-EECB-976B-93CB-38B7B21C7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7FEA9DE-FE68-760A-5D1C-9714206C5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as I am,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DB5D383-F021-8A7F-8C00-BF9855810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as I am, and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49C0DE4-6A2B-5B39-C9AA-123BEC0CE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3.Just as I am,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341AB34-92EE-6F34-1BA2-7B9CF26C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4.Just as I am,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8560FEC-375D-3674-AAB5-DF5064D57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5.Just as I am,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A61E2577-8F4F-E5E1-2CD8-60888A8BD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6.Just as I am, Thy </a:t>
            </a:r>
            <a:endParaRPr lang="ko-KR" altLang="en-US" sz="1100"/>
          </a:p>
        </p:txBody>
      </p:sp>
      <p:sp>
        <p:nvSpPr>
          <p:cNvPr id="1024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783B5D6-E9C8-EAE6-7214-B507669D6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죄에 빠진 날</a:t>
            </a:r>
          </a:p>
        </p:txBody>
      </p:sp>
      <p:sp>
        <p:nvSpPr>
          <p:cNvPr id="1025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6A07926-149E-5678-20FE-2718E654A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죄를 씻는</a:t>
            </a:r>
          </a:p>
        </p:txBody>
      </p:sp>
      <p:sp>
        <p:nvSpPr>
          <p:cNvPr id="1025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C015EA3-01CE-2CC0-9396-2076D06B6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죄악 씻기</a:t>
            </a:r>
          </a:p>
        </p:txBody>
      </p:sp>
      <p:sp>
        <p:nvSpPr>
          <p:cNvPr id="1025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3DC928D-ECFE-EFFD-CD9B-FB3D2D64E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죄가 심히</a:t>
            </a:r>
          </a:p>
        </p:txBody>
      </p:sp>
      <p:sp>
        <p:nvSpPr>
          <p:cNvPr id="1025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1F5F7C8-15C1-01DD-F045-83E8FF4B7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죄 용서하여</a:t>
            </a:r>
          </a:p>
        </p:txBody>
      </p:sp>
      <p:sp>
        <p:nvSpPr>
          <p:cNvPr id="1025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4DD843DC-9E55-7465-ABD2-8BB15B67F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 예수 베푼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1248</Words>
  <Application>Microsoft Office PowerPoint</Application>
  <PresentationFormat>On-screen Show (4:3)</PresentationFormat>
  <Paragraphs>216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2023-09-17T14:05:35Z</dcterms:modified>
</cp:coreProperties>
</file>