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785BEF-A40F-47E0-B5B3-20EE8380C08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5906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08DDFB-0F15-4B35-9801-9C4B69FDAB7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6143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60730-4F86-4C2C-BA53-BEA3FA987E1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41558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893492-659B-471E-825B-35729CC3B27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7131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0CF3E6-AA10-4DCB-89A6-3E2821350CA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6117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DF149-D1DC-4D2B-B1A9-45CBBAF8B7C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0606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CC2FA4-AE0D-48B5-A473-BF7A11D9CAC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32002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7D986-69C5-4EBC-A479-80E21A02832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1539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8BD8B2-398B-4A44-A583-F4162A09C84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67439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0EE2D7-0909-47E9-8F53-6A7DCFF1DA5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52528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9D5E09-8710-42C7-B15B-B4683F83F76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5188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B91B6A0B-C8E0-4BD5-B6B6-16BAC6E938D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없이 살 수 없네 죄인의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없이 살 수 없네 나 혼자 못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없이 살 수 없네 내 주는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없이 살 수 없네 세월이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could not do without Thee,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could not do without Thee,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could not do without Thee,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could not do without Thee,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없이 살 수 없네 죄인의</a:t>
            </a:r>
          </a:p>
        </p:txBody>
      </p:sp>
      <p:sp>
        <p:nvSpPr>
          <p:cNvPr id="308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없이 살 수 없네 나 혼자</a:t>
            </a:r>
          </a:p>
        </p:txBody>
      </p:sp>
      <p:sp>
        <p:nvSpPr>
          <p:cNvPr id="308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없이 살 수 없네 내 주는</a:t>
            </a:r>
          </a:p>
        </p:txBody>
      </p:sp>
      <p:sp>
        <p:nvSpPr>
          <p:cNvPr id="308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없이 살 수 없네 세월이</a:t>
            </a:r>
          </a:p>
        </p:txBody>
      </p:sp>
    </p:spTree>
    <p:extLst>
      <p:ext uri="{BB962C8B-B14F-4D97-AF65-F5344CB8AC3E}">
        <p14:creationId xmlns:p14="http://schemas.microsoft.com/office/powerpoint/2010/main" val="114968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could not do without Thee,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could not do without Thee,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could not do without Thee,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could not do without Thee,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없이 살 수 없네 죄인의</a:t>
            </a:r>
          </a:p>
        </p:txBody>
      </p:sp>
      <p:sp>
        <p:nvSpPr>
          <p:cNvPr id="410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없이 살 수 없네 나 혼자</a:t>
            </a:r>
          </a:p>
        </p:txBody>
      </p:sp>
      <p:sp>
        <p:nvSpPr>
          <p:cNvPr id="410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없이 살 수 없네 내 주는</a:t>
            </a:r>
          </a:p>
        </p:txBody>
      </p:sp>
      <p:sp>
        <p:nvSpPr>
          <p:cNvPr id="410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없이 살 수 없네 세월이</a:t>
            </a:r>
          </a:p>
        </p:txBody>
      </p:sp>
    </p:spTree>
    <p:extLst>
      <p:ext uri="{BB962C8B-B14F-4D97-AF65-F5344CB8AC3E}">
        <p14:creationId xmlns:p14="http://schemas.microsoft.com/office/powerpoint/2010/main" val="340364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could not do without Thee,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could not do without Thee,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could not do without Thee,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could not do without Thee,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없이 살 수 없네 죄인의</a:t>
            </a:r>
          </a:p>
        </p:txBody>
      </p:sp>
      <p:sp>
        <p:nvSpPr>
          <p:cNvPr id="512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없이 살 수 없네 나 혼자</a:t>
            </a:r>
          </a:p>
        </p:txBody>
      </p:sp>
      <p:sp>
        <p:nvSpPr>
          <p:cNvPr id="512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없이 살 수 없네 내 주는</a:t>
            </a:r>
          </a:p>
        </p:txBody>
      </p:sp>
      <p:sp>
        <p:nvSpPr>
          <p:cNvPr id="513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없이 살 수 없네 세월이</a:t>
            </a:r>
          </a:p>
        </p:txBody>
      </p:sp>
    </p:spTree>
    <p:extLst>
      <p:ext uri="{BB962C8B-B14F-4D97-AF65-F5344CB8AC3E}">
        <p14:creationId xmlns:p14="http://schemas.microsoft.com/office/powerpoint/2010/main" val="2567048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could not do without Thee,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could not do without Thee,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could not do without Thee,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could not do without Thee,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없이 살 수 없네 죄인의</a:t>
            </a:r>
          </a:p>
        </p:txBody>
      </p:sp>
      <p:sp>
        <p:nvSpPr>
          <p:cNvPr id="61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없이 살 수 없네 나 혼자</a:t>
            </a:r>
          </a:p>
        </p:txBody>
      </p:sp>
      <p:sp>
        <p:nvSpPr>
          <p:cNvPr id="61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없이 살 수 없네 내 주는</a:t>
            </a:r>
          </a:p>
        </p:txBody>
      </p:sp>
      <p:sp>
        <p:nvSpPr>
          <p:cNvPr id="61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없이 살 수 없네 세월이</a:t>
            </a:r>
          </a:p>
        </p:txBody>
      </p:sp>
    </p:spTree>
    <p:extLst>
      <p:ext uri="{BB962C8B-B14F-4D97-AF65-F5344CB8AC3E}">
        <p14:creationId xmlns:p14="http://schemas.microsoft.com/office/powerpoint/2010/main" val="326272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could not do without Thee,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could not do without Thee,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could not do without Thee,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could not do without Thee,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없이 살 수 없네 죄인의</a:t>
            </a:r>
          </a:p>
        </p:txBody>
      </p:sp>
      <p:sp>
        <p:nvSpPr>
          <p:cNvPr id="71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없이 살 수 없네 나 혼자</a:t>
            </a:r>
          </a:p>
        </p:txBody>
      </p:sp>
      <p:sp>
        <p:nvSpPr>
          <p:cNvPr id="71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없이 살 수 없네 내 주는</a:t>
            </a:r>
          </a:p>
        </p:txBody>
      </p:sp>
      <p:sp>
        <p:nvSpPr>
          <p:cNvPr id="71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없이 살 수 없네 세월이</a:t>
            </a:r>
          </a:p>
        </p:txBody>
      </p:sp>
    </p:spTree>
    <p:extLst>
      <p:ext uri="{BB962C8B-B14F-4D97-AF65-F5344CB8AC3E}">
        <p14:creationId xmlns:p14="http://schemas.microsoft.com/office/powerpoint/2010/main" val="4266284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could not do without Thee,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could not do without Thee,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could not do without Thee,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could not do without Thee,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없이 살 수 없네 죄인의</a:t>
            </a:r>
          </a:p>
        </p:txBody>
      </p:sp>
      <p:sp>
        <p:nvSpPr>
          <p:cNvPr id="82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없이 살 수 없네 나 혼자</a:t>
            </a:r>
          </a:p>
        </p:txBody>
      </p:sp>
      <p:sp>
        <p:nvSpPr>
          <p:cNvPr id="82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없이 살 수 없네 내 주는</a:t>
            </a:r>
          </a:p>
        </p:txBody>
      </p:sp>
      <p:sp>
        <p:nvSpPr>
          <p:cNvPr id="82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없이 살 수 없네 세월이</a:t>
            </a:r>
          </a:p>
        </p:txBody>
      </p:sp>
    </p:spTree>
    <p:extLst>
      <p:ext uri="{BB962C8B-B14F-4D97-AF65-F5344CB8AC3E}">
        <p14:creationId xmlns:p14="http://schemas.microsoft.com/office/powerpoint/2010/main" val="357473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could not do without Thee,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could not do without Thee,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could not do without Thee,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could not do without Thee,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없이 살 수 없네 죄인의</a:t>
            </a:r>
          </a:p>
        </p:txBody>
      </p:sp>
      <p:sp>
        <p:nvSpPr>
          <p:cNvPr id="92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없이 살 수 없네 나 혼자</a:t>
            </a:r>
          </a:p>
        </p:txBody>
      </p:sp>
      <p:sp>
        <p:nvSpPr>
          <p:cNvPr id="92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없이 살 수 없네 내 주는</a:t>
            </a:r>
          </a:p>
        </p:txBody>
      </p:sp>
      <p:sp>
        <p:nvSpPr>
          <p:cNvPr id="92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없이 살 수 없네 세월이</a:t>
            </a:r>
          </a:p>
        </p:txBody>
      </p:sp>
    </p:spTree>
    <p:extLst>
      <p:ext uri="{BB962C8B-B14F-4D97-AF65-F5344CB8AC3E}">
        <p14:creationId xmlns:p14="http://schemas.microsoft.com/office/powerpoint/2010/main" val="320790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could not do without Thee,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could not do without Thee,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 could not do without Thee,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could not do without Thee,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없이 살 수 없네 죄인의</a:t>
            </a:r>
          </a:p>
        </p:txBody>
      </p:sp>
      <p:sp>
        <p:nvSpPr>
          <p:cNvPr id="102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없이 살 수 없네 나 혼자</a:t>
            </a:r>
          </a:p>
        </p:txBody>
      </p:sp>
      <p:sp>
        <p:nvSpPr>
          <p:cNvPr id="102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없이 살 수 없네 내 주는</a:t>
            </a:r>
          </a:p>
        </p:txBody>
      </p:sp>
      <p:sp>
        <p:nvSpPr>
          <p:cNvPr id="102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없이 살 수 없네 세월이</a:t>
            </a:r>
          </a:p>
        </p:txBody>
      </p:sp>
    </p:spTree>
    <p:extLst>
      <p:ext uri="{BB962C8B-B14F-4D97-AF65-F5344CB8AC3E}">
        <p14:creationId xmlns:p14="http://schemas.microsoft.com/office/powerpoint/2010/main" val="262034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could not do without Thee,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could not do without Thee,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 could not do without Thee,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could not do without Thee,</a:t>
            </a:r>
            <a:endParaRPr lang="ko-KR" altLang="en-US" sz="1100"/>
          </a:p>
        </p:txBody>
      </p:sp>
      <p:sp>
        <p:nvSpPr>
          <p:cNvPr id="112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없이 살 수 없네 죄인의</a:t>
            </a:r>
          </a:p>
        </p:txBody>
      </p:sp>
      <p:sp>
        <p:nvSpPr>
          <p:cNvPr id="112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없이 살 수 없네 나 혼자</a:t>
            </a:r>
          </a:p>
        </p:txBody>
      </p:sp>
      <p:sp>
        <p:nvSpPr>
          <p:cNvPr id="112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없이 살 수 없네 내 주는</a:t>
            </a:r>
          </a:p>
        </p:txBody>
      </p:sp>
      <p:sp>
        <p:nvSpPr>
          <p:cNvPr id="112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없이 살 수 없네 세월이</a:t>
            </a:r>
          </a:p>
        </p:txBody>
      </p:sp>
    </p:spTree>
    <p:extLst>
      <p:ext uri="{BB962C8B-B14F-4D97-AF65-F5344CB8AC3E}">
        <p14:creationId xmlns:p14="http://schemas.microsoft.com/office/powerpoint/2010/main" val="444503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could not do without Thee,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could not do without Thee,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 could not do without Thee,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could not do without Thee,</a:t>
            </a:r>
            <a:endParaRPr lang="ko-KR" altLang="en-US" sz="1100"/>
          </a:p>
        </p:txBody>
      </p:sp>
      <p:sp>
        <p:nvSpPr>
          <p:cNvPr id="122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없이 살 수 없네 죄인의</a:t>
            </a:r>
          </a:p>
        </p:txBody>
      </p:sp>
      <p:sp>
        <p:nvSpPr>
          <p:cNvPr id="122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없이 살 수 없네 나 혼자</a:t>
            </a:r>
          </a:p>
        </p:txBody>
      </p:sp>
      <p:sp>
        <p:nvSpPr>
          <p:cNvPr id="122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없이 살 수 없네 내 주는</a:t>
            </a:r>
          </a:p>
        </p:txBody>
      </p:sp>
      <p:sp>
        <p:nvSpPr>
          <p:cNvPr id="122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없이 살 수 없네 세월이</a:t>
            </a:r>
          </a:p>
        </p:txBody>
      </p:sp>
    </p:spTree>
    <p:extLst>
      <p:ext uri="{BB962C8B-B14F-4D97-AF65-F5344CB8AC3E}">
        <p14:creationId xmlns:p14="http://schemas.microsoft.com/office/powerpoint/2010/main" val="131861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없이 살 수 없네 죄인의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없이 살 수 없네 나 혼자 못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없이 살 수 없네 내 주는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없이 살 수 없네 세월이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could not do without Thee,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could not do without Thee,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 could not do without Thee,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could not do without Thee,</a:t>
            </a:r>
            <a:endParaRPr lang="ko-KR" altLang="en-US" sz="1100"/>
          </a:p>
        </p:txBody>
      </p:sp>
      <p:sp>
        <p:nvSpPr>
          <p:cNvPr id="133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없이 살 수 없네 죄인의</a:t>
            </a:r>
          </a:p>
        </p:txBody>
      </p:sp>
      <p:sp>
        <p:nvSpPr>
          <p:cNvPr id="133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없이 살 수 없네 나 혼자</a:t>
            </a:r>
          </a:p>
        </p:txBody>
      </p:sp>
      <p:sp>
        <p:nvSpPr>
          <p:cNvPr id="133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없이 살 수 없네 내 주는</a:t>
            </a:r>
          </a:p>
        </p:txBody>
      </p:sp>
      <p:sp>
        <p:nvSpPr>
          <p:cNvPr id="133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없이 살 수 없네 세월이</a:t>
            </a:r>
          </a:p>
        </p:txBody>
      </p:sp>
    </p:spTree>
    <p:extLst>
      <p:ext uri="{BB962C8B-B14F-4D97-AF65-F5344CB8AC3E}">
        <p14:creationId xmlns:p14="http://schemas.microsoft.com/office/powerpoint/2010/main" val="2943301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could not do without Thee,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could not do without Thee,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could not do without Thee,</a:t>
            </a:r>
            <a:endParaRPr lang="ko-KR" altLang="en-US" sz="1100"/>
          </a:p>
        </p:txBody>
      </p:sp>
      <p:sp>
        <p:nvSpPr>
          <p:cNvPr id="1434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4.I could not do without Thee,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없이 살 수 없네 죄인의</a:t>
            </a:r>
          </a:p>
        </p:txBody>
      </p:sp>
      <p:sp>
        <p:nvSpPr>
          <p:cNvPr id="143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없이 살 수 없네 나 혼자</a:t>
            </a:r>
          </a:p>
        </p:txBody>
      </p:sp>
      <p:sp>
        <p:nvSpPr>
          <p:cNvPr id="143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없이 살 수 없네 내 주는</a:t>
            </a:r>
          </a:p>
        </p:txBody>
      </p:sp>
      <p:sp>
        <p:nvSpPr>
          <p:cNvPr id="143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없이 살 수 없네 세월이</a:t>
            </a:r>
          </a:p>
        </p:txBody>
      </p:sp>
    </p:spTree>
    <p:extLst>
      <p:ext uri="{BB962C8B-B14F-4D97-AF65-F5344CB8AC3E}">
        <p14:creationId xmlns:p14="http://schemas.microsoft.com/office/powerpoint/2010/main" val="397499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could not do without Thee,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could not do without Thee,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could not do without Thee,</a:t>
            </a:r>
            <a:endParaRPr lang="ko-KR" altLang="en-US" sz="1100"/>
          </a:p>
        </p:txBody>
      </p:sp>
      <p:sp>
        <p:nvSpPr>
          <p:cNvPr id="1536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4.I could not do without Thee,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없이 살 수 없네 죄인의</a:t>
            </a:r>
          </a:p>
        </p:txBody>
      </p:sp>
      <p:sp>
        <p:nvSpPr>
          <p:cNvPr id="153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없이 살 수 없네 나 혼자</a:t>
            </a:r>
          </a:p>
        </p:txBody>
      </p:sp>
      <p:sp>
        <p:nvSpPr>
          <p:cNvPr id="153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없이 살 수 없네 내 주는</a:t>
            </a:r>
          </a:p>
        </p:txBody>
      </p:sp>
      <p:sp>
        <p:nvSpPr>
          <p:cNvPr id="153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없이 살 수 없네 세월이</a:t>
            </a:r>
          </a:p>
        </p:txBody>
      </p:sp>
    </p:spTree>
    <p:extLst>
      <p:ext uri="{BB962C8B-B14F-4D97-AF65-F5344CB8AC3E}">
        <p14:creationId xmlns:p14="http://schemas.microsoft.com/office/powerpoint/2010/main" val="2466816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could not do without Thee,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could not do without Thee,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could not do without Thee,</a:t>
            </a:r>
            <a:endParaRPr lang="ko-KR" altLang="en-US" sz="1100"/>
          </a:p>
        </p:txBody>
      </p:sp>
      <p:sp>
        <p:nvSpPr>
          <p:cNvPr id="1639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4.I could not do without Thee,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없이 살 수 없네 죄인의</a:t>
            </a:r>
          </a:p>
        </p:txBody>
      </p:sp>
      <p:sp>
        <p:nvSpPr>
          <p:cNvPr id="163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없이 살 수 없네 나 혼자</a:t>
            </a:r>
          </a:p>
        </p:txBody>
      </p:sp>
      <p:sp>
        <p:nvSpPr>
          <p:cNvPr id="163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없이 살 수 없네 내 주는</a:t>
            </a:r>
          </a:p>
        </p:txBody>
      </p:sp>
      <p:sp>
        <p:nvSpPr>
          <p:cNvPr id="163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없이 살 수 없네 세월이</a:t>
            </a:r>
          </a:p>
        </p:txBody>
      </p:sp>
    </p:spTree>
    <p:extLst>
      <p:ext uri="{BB962C8B-B14F-4D97-AF65-F5344CB8AC3E}">
        <p14:creationId xmlns:p14="http://schemas.microsoft.com/office/powerpoint/2010/main" val="723395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could not do without Thee,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could not do without Thee,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could not do without Thee,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4.I could not do without Thee,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없이 살 수 없네 죄인의</a:t>
            </a:r>
          </a:p>
        </p:txBody>
      </p:sp>
      <p:sp>
        <p:nvSpPr>
          <p:cNvPr id="174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없이 살 수 없네 나 혼자</a:t>
            </a:r>
          </a:p>
        </p:txBody>
      </p:sp>
      <p:sp>
        <p:nvSpPr>
          <p:cNvPr id="174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없이 살 수 없네 내 주는</a:t>
            </a:r>
          </a:p>
        </p:txBody>
      </p:sp>
      <p:sp>
        <p:nvSpPr>
          <p:cNvPr id="174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없이 살 수 없네 세월이</a:t>
            </a:r>
          </a:p>
        </p:txBody>
      </p:sp>
    </p:spTree>
    <p:extLst>
      <p:ext uri="{BB962C8B-B14F-4D97-AF65-F5344CB8AC3E}">
        <p14:creationId xmlns:p14="http://schemas.microsoft.com/office/powerpoint/2010/main" val="3726351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없이 살 수 없네 죄인의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없이 살 수 없네 나 혼자 못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없이 살 수 없네 내 주는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없이 살 수 없네 세월이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없이 살 수 없네 죄인의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없이 살 수 없네 나 혼자 못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없이 살 수 없네 내 주는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없이 살 수 없네 세월이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없이 살 수 없네 죄인의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없이 살 수 없네 나 혼자 못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없이 살 수 없네 내 주는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없이 살 수 없네 세월이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없이 살 수 없네 죄인의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없이 살 수 없네 나 혼자 못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없이 살 수 없네 내 주는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없이 살 수 없네 세월이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없이 살 수 없네 죄인의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없이 살 수 없네 나 혼자 못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없이 살 수 없네 내 주는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없이 살 수 없네 세월이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없이 살 수 없네 죄인의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없이 살 수 없네 나 혼자 못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없이 살 수 없네 내 주는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없이 살 수 없네 세월이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could not do without Thee,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could not do without Thee,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could not do without Thee,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could not do without Thee,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없이 살 수 없네 죄인의</a:t>
            </a:r>
          </a:p>
        </p:txBody>
      </p:sp>
      <p:sp>
        <p:nvSpPr>
          <p:cNvPr id="2055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없이 살 수 없네 나 혼자</a:t>
            </a:r>
          </a:p>
        </p:txBody>
      </p:sp>
      <p:sp>
        <p:nvSpPr>
          <p:cNvPr id="2056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없이 살 수 없네 내 주는</a:t>
            </a:r>
          </a:p>
        </p:txBody>
      </p:sp>
      <p:sp>
        <p:nvSpPr>
          <p:cNvPr id="2057" name="AutoShape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없이 살 수 없네 세월이</a:t>
            </a:r>
          </a:p>
        </p:txBody>
      </p:sp>
      <p:pic>
        <p:nvPicPr>
          <p:cNvPr id="2058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1272</Words>
  <Application>Microsoft Office PowerPoint</Application>
  <PresentationFormat>On-screen Show (4:3)</PresentationFormat>
  <Paragraphs>160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2022-07-10T13:58:40Z</dcterms:modified>
</cp:coreProperties>
</file>