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319장" id="{4F1D1D9D-E770-4898-AF87-AE702448EDC4}">
          <p14:sldIdLst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</p14:sldIdLst>
        </p14:section>
        <p14:section name="새찬송가 319장" id="{5C3CF6F7-4668-4822-9C38-EE38DCDF6EE4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B52494-15B4-88C5-5E82-F1E4EEE591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BE4EB1-A94C-4A99-37B6-A974DBFE3C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C496B1-8D87-EFCC-AD31-67ED1414F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95229-CC98-4DF0-B934-4DCF164E45E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3388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6F2C85-C6D2-DE15-CC38-B5E3B1057F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653526-6827-79FB-189A-7054593D23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EC8C3D-4310-CD84-9AD8-05496240ED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142AE5-D1F2-4AD3-BE8F-C40B78C3673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75234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B48F3B-2E83-4AC1-2889-A50DD3EB1D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E39E3B-1478-200D-808C-85EB78C653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3A921B-8548-9972-0CC9-406EC37FAC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2B1026-4D23-4700-B032-3875CE60879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9737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608B31-94AC-BD6A-B9EE-E272720544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A76FA2-9D52-6E12-E338-0BBFA6ADFB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0CD8B1-DCBC-FD87-2F4C-8CB567CD0B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E31A7F-BB50-4402-A2C9-D73B92A51F4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14830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073D3E-B634-B6C6-1CC5-22CF639A58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31F9A4-514B-4FAC-745E-8648C2FAF4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23FF45-6CD8-0879-083D-DB1A21687B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73403-916C-4FDC-8EBF-F992334F4CC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53283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4AB74C-D32E-4BC1-8731-0578197A25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912B32-5647-0490-2723-CF949101D5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68F80-D7E1-C11F-27D0-87E524DD3D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7F4720-17EB-4041-9B73-FF452139C0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00645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4783B98-505D-9126-4AAF-D4380D1A3C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4C9B0A6-A729-52AE-7CF9-B5838D83DD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4761C50-BD0C-28FF-8AE3-3F09995307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679F08-1886-42BB-AC95-D48DCCEFBB9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3651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F736610-3464-CA53-4D70-E99FF16B1D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EB5ED7D-6F55-704D-F9D4-1570322FDE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E8E4A75-CEBE-9214-DC99-E415E79BB6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A8643C-8A4C-4456-9DA6-54AD7C61AE6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42688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8F420E1-BC91-C5F1-38EE-EDC8448183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1630F02-A06E-D997-E7D4-15997E7DB3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EEFA500-41EF-53E7-43C9-C59755AB22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55621-1BA2-4EE4-B90F-9347632B7CC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0084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42173C-E248-3D75-5396-6A9EB7BE72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9BDA54-413A-FECF-7C22-97E28C0E84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392F74-B65C-A52C-29A8-B233A9A634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72F653-1101-4D01-88C4-D6534ED5E87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75553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45E972-F41A-F46D-A572-BC1252BAF1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36F082-6D49-BBFC-BEB7-D3233F35F0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A271E6-4F25-BE7E-42AC-CBD9F9DC15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196B19-9939-435A-BFCD-7E9303B359E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873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66A1BC8-4D62-803F-6821-7333C914BF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38BB4EC-64A7-CD4D-2E9D-6DE9CC449A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36EC9E4-EC07-4B9B-6EA4-DA633C63E8A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CC7AC18-B095-98CB-3A38-DC3CA4862C7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13B16CC-CD1E-D56D-7C1C-C0E8FD75E62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D6C752DD-2118-4AAE-A401-22DB98E29AD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77F7C6D4-FDB6-1FF9-3DDC-5AB485CC0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1.Made by Your Word, this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B283A565-D543-E6EA-2801-C3F4CC5D4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 God who chose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F3D08127-FDCC-15EE-CDA0-F5A892292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3.Living to be people God </a:t>
            </a:r>
            <a:endParaRPr lang="ko-KR" altLang="en-US" sz="1100"/>
          </a:p>
        </p:txBody>
      </p:sp>
      <p:sp>
        <p:nvSpPr>
          <p:cNvPr id="2053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2ABE3923-EDF9-1414-5C3E-035611D31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말씀으로 이 세상을</a:t>
            </a:r>
          </a:p>
        </p:txBody>
      </p:sp>
      <p:sp>
        <p:nvSpPr>
          <p:cNvPr id="2054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BE739B23-4B55-770C-08CF-8B4C1C9EF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이스라엘 백성들을</a:t>
            </a:r>
          </a:p>
        </p:txBody>
      </p:sp>
      <p:sp>
        <p:nvSpPr>
          <p:cNvPr id="2055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3F61BB48-ACC3-1CD0-FBF1-4C09128CA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선택 받은 백성이요</a:t>
            </a:r>
          </a:p>
        </p:txBody>
      </p:sp>
      <p:pic>
        <p:nvPicPr>
          <p:cNvPr id="2056" name="그림 2">
            <a:extLst>
              <a:ext uri="{FF2B5EF4-FFF2-40B4-BE49-F238E27FC236}">
                <a16:creationId xmlns:a16="http://schemas.microsoft.com/office/drawing/2014/main" id="{F1FD178B-4ED1-106B-E7D7-3136A64D50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97078C4C-2A68-E41F-7AD4-9EBC0E2BD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57B8971-0643-1B72-052E-9E9C2A3C2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1.Made by Your Word, this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B4E33D7-966F-FA36-0254-4088E8976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 God who chose 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5150035-BF9D-7A4C-56C6-35394536F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3.Living to be people God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835A96B-D2BF-5811-788D-4987A7620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말씀으로 이 세상을</a:t>
            </a:r>
          </a:p>
        </p:txBody>
      </p:sp>
      <p:sp>
        <p:nvSpPr>
          <p:cNvPr id="1127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15DFC76-1226-66B8-7CD0-3F549802C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이스라엘 백성들을</a:t>
            </a:r>
          </a:p>
        </p:txBody>
      </p:sp>
      <p:sp>
        <p:nvSpPr>
          <p:cNvPr id="1127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3865D52-9E10-518F-9160-19284E05A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선택 받은 백성이요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47920158-7F54-CC00-8100-B78371F42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E46FBB4-E4AE-598A-BDB0-7B921B724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1.Made by Your Word, this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CEBB7D2-53DC-9FFC-F4C7-3CCEE95AF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 God who chose 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8FA7305-4B5F-F7C9-4531-05838DC25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3.Living to be people God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10FAA07-C169-769D-26AB-6F056C681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말씀으로 이 세상을</a:t>
            </a:r>
          </a:p>
        </p:txBody>
      </p:sp>
      <p:sp>
        <p:nvSpPr>
          <p:cNvPr id="1229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708D2FB-E160-5F96-30F4-9D1588C65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이스라엘 백성들을</a:t>
            </a:r>
          </a:p>
        </p:txBody>
      </p:sp>
      <p:sp>
        <p:nvSpPr>
          <p:cNvPr id="1229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B302F64-950A-9AC6-D016-657CD1202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선택 받은 백성이요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E24F039B-2D0C-20AB-F12F-AA5683EA8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EB08ACA-4D8A-5140-25DD-DBB22BB0A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1.Made by Your Word, this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044ACEC-ECDB-AB50-69DB-08E7CB684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 God who chose 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2900058-42E9-2B6D-B002-AF1ED01F9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3.Living to be people God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27CEBD3-7318-73B7-7E0B-DB312C04E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말씀으로 이 세상을</a:t>
            </a:r>
          </a:p>
        </p:txBody>
      </p:sp>
      <p:sp>
        <p:nvSpPr>
          <p:cNvPr id="1331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E14AB99-C9B9-8559-D497-866EE3F1F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이스라엘 백성들을</a:t>
            </a:r>
          </a:p>
        </p:txBody>
      </p:sp>
      <p:sp>
        <p:nvSpPr>
          <p:cNvPr id="1332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04015F1-33B2-09AF-EE44-008803E51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선택 받은 백성이요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D3FD7C3C-263A-0C84-5725-5597B1FBD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B10EE83-1CC4-155C-089D-E3287D57B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말씀으로 이 세상을 창조하신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C502CE0-BEAD-B477-6FB6-DA11B0C30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이스라엘 백성들을 선택하신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F83BC79-6947-D4BC-B12A-8560FF024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선택받은 백성이요 구원받은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1FF42C93-DEE1-3DC3-3D2D-60F9832B1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30CB184-7565-2E63-7DCC-FCD161ADC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말씀으로 이 세상을 창조하신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336C97A-4B25-7FF5-89CA-D785DC52C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이스라엘 백성들을 선택하신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314E214-178D-4E81-E55D-1B910407B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선택받은 백성이요 구원받은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6886EB76-E532-BDE9-627D-FDAB16E67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F1E8A02-8443-C957-C104-882A1F270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말씀으로 이 세상을 창조하신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58AA9D8-1484-C1CF-FACE-06ADB52A7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이스라엘 백성들을 선택하신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5C5C512-5FEB-B09E-A82A-E2D76789F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선택받은 백성이요 구원받은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DB4F37FC-6C21-D06D-D8FE-1644BC834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9A229DD-1CB3-7079-F877-DDAF55964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말씀으로 이 세상을 창조하신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8D4F3DB-1C01-E671-FA0E-BBD2DBC82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이스라엘 백성들을 선택하신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2BEEDEE-E7F1-5AC7-E8A7-EC8B1A5AE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선택받은 백성이요 구원받은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C8BD1E42-7E23-E72D-7277-8FAD749EE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D40D9CD-A8FE-DA01-C2AA-933577305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말씀으로 이 세상을 창조하신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5C10CC3-A6EE-6028-1D04-6473BB0CE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이스라엘 백성들을 선택하신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607DEC0-8DFC-64E7-C11D-06E12D706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선택받은 백성이요 구원받은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C9D1A85A-EC93-95C4-1282-0AC285792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E86676F-42DF-6B15-8AF5-3A71FDAF6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말씀으로 이 세상을 창조하신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B6CD629-DEB0-86DE-9DD8-5E8924892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이스라엘 백성들을 선택하신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462D7E7-24A0-DC50-480C-660081BED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선택받은 백성이요 구원받은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5E98653D-63B0-BBC1-C7D9-0B8B50FC0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C44BCB3-A3EE-5334-31A9-7D8186061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말씀으로 이 세상을 창조하신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3A61E62-6758-93C4-46D2-9528CFD59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이스라엘 백성들을 선택하신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64054B7-E11F-4EC5-24DC-7E9CA4B3D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선택받은 백성이요 구원받은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2">
            <a:extLst>
              <a:ext uri="{FF2B5EF4-FFF2-40B4-BE49-F238E27FC236}">
                <a16:creationId xmlns:a16="http://schemas.microsoft.com/office/drawing/2014/main" id="{E9600525-FBBF-2309-3B65-78FCF3019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26DB7CE-5CE8-6491-3275-559464909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1.Made by Your Word, this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0352B88-3A97-73C6-A9D9-F877514E7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 God who chose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C022C12-C239-A9AD-9115-8DD73CF04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3.Living to be people God </a:t>
            </a:r>
            <a:endParaRPr lang="ko-KR" altLang="en-US" sz="1100"/>
          </a:p>
        </p:txBody>
      </p:sp>
      <p:sp>
        <p:nvSpPr>
          <p:cNvPr id="307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8DC815C-6973-3A18-02B0-BC49F2E9E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말씀으로 이 세상을</a:t>
            </a:r>
          </a:p>
        </p:txBody>
      </p:sp>
      <p:sp>
        <p:nvSpPr>
          <p:cNvPr id="307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76F47E6-FCE3-1AB7-233F-ECBECA877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이스라엘 백성들을</a:t>
            </a:r>
          </a:p>
        </p:txBody>
      </p:sp>
      <p:sp>
        <p:nvSpPr>
          <p:cNvPr id="308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44AAAC4-972D-F73A-42A7-3B6DDA5DB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선택 받은 백성이요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D3A63ED4-3165-E61F-9467-A164FE74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D5A16B5-184B-7E45-2D62-93D0C63AB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말씀으로 이 세상을 창조하신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1C7008C-45BF-0207-6D7F-74DA258A7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이스라엘 백성들을 선택하신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A3799D9-D51A-36AE-1A18-FD24EBF7F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선택받은 백성이요 구원받은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A3C7311B-5891-80C1-BBFF-4D884984B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F527986-32BC-D840-0641-2B3615FAC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말씀으로 이 세상을 창조하신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BC6FB43-5475-46F9-038B-D1E148BB8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이스라엘 백성들을 선택하신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C0E1035-D593-FF51-74E8-C906A24D6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선택받은 백성이요 구원받은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A9FB65AA-3654-43CA-CE3A-642BED0EF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22360DD-236C-1F54-61E3-16310AC3E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말씀으로 이 세상을 창조하신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6CBB5F1-7702-80F0-D877-B3679109A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이스라엘 백성들을 선택하신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C0589DA-7873-E46F-456E-9AF7A80ED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선택받은 백성이요 구원받은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A02C5A5D-1C25-1DF4-A6D9-F5121C97C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42251FE-585D-B29B-F018-D8226A63F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말씀으로 이 세상을 창조하신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DF622EC-2202-ACFB-9E91-7E4EA1359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이스라엘 백성들을 선택하신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2F92C8D-DD8E-547D-D693-FBEC8C44E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선택받은 백성이요 구원받은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ECF71C32-575E-EB15-E1B4-CF19F1A9F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E78FB78-E0B1-830D-5F85-FF3E5F253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말씀으로 이 세상을 창조하신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FDEFAEC-4347-564B-383F-FE6DC92BD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이스라엘 백성들을 선택하신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4857F9E-2AB2-FAB0-5FFA-8C4F99C7A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선택받은 백성이요 구원받은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2">
            <a:extLst>
              <a:ext uri="{FF2B5EF4-FFF2-40B4-BE49-F238E27FC236}">
                <a16:creationId xmlns:a16="http://schemas.microsoft.com/office/drawing/2014/main" id="{BB716F81-58AA-2DD7-6F33-62414D57C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505F75E-3EBD-C2B5-4741-99C5165A9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1.Made by Your Word, this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6252733-DF0D-5E50-A0C1-553F91C5C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 God who chose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B61F1FE-B0C5-FFB3-80C7-7771FC6C1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3.Living to be people God </a:t>
            </a:r>
            <a:endParaRPr lang="ko-KR" altLang="en-US" sz="1100"/>
          </a:p>
        </p:txBody>
      </p:sp>
      <p:sp>
        <p:nvSpPr>
          <p:cNvPr id="410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BF37545-DFEF-06CB-EE84-2CB5D2658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말씀으로 이 세상을</a:t>
            </a:r>
          </a:p>
        </p:txBody>
      </p:sp>
      <p:sp>
        <p:nvSpPr>
          <p:cNvPr id="410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A7A71F4-5FC8-BFD0-A2CB-012A5DC61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이스라엘 백성들을</a:t>
            </a:r>
          </a:p>
        </p:txBody>
      </p:sp>
      <p:sp>
        <p:nvSpPr>
          <p:cNvPr id="410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30FC698-2F31-37EB-61D7-65955207C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선택 받은 백성이요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2">
            <a:extLst>
              <a:ext uri="{FF2B5EF4-FFF2-40B4-BE49-F238E27FC236}">
                <a16:creationId xmlns:a16="http://schemas.microsoft.com/office/drawing/2014/main" id="{9E33C56E-5E05-6C5E-5EBE-6C1C4A422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CF990E4-6AA4-1ED3-5F72-B390265E6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1.Made by Your Word, this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684DEB3-F8EB-C7E2-9C6E-4D6F35573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 God who chose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D10471E-84D1-280C-0F1B-6677CBE86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3.Living to be people God </a:t>
            </a:r>
            <a:endParaRPr lang="ko-KR" altLang="en-US" sz="1100"/>
          </a:p>
        </p:txBody>
      </p:sp>
      <p:sp>
        <p:nvSpPr>
          <p:cNvPr id="512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D58DB20-5E76-A1BF-8957-DF06BFAE1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말씀으로 이 세상을</a:t>
            </a:r>
          </a:p>
        </p:txBody>
      </p:sp>
      <p:sp>
        <p:nvSpPr>
          <p:cNvPr id="512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54F0E8A-5B1E-BE20-55C9-38B78F4CE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이스라엘 백성들을</a:t>
            </a:r>
          </a:p>
        </p:txBody>
      </p:sp>
      <p:sp>
        <p:nvSpPr>
          <p:cNvPr id="512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1C80285-7C52-0450-C33C-6B65FD8F3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선택 받은 백성이요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28D025BD-E6BE-41BA-8C60-AF5262185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F959C8E-7804-D3B4-8809-BF9E1FFAF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1.Made by Your Word, this 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58FB8A0-7E7B-F0DE-C823-5BD0200A9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2.Lord God who chose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7365A43-B1D2-1672-3514-0F714F86B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3.Living to be people God </a:t>
            </a:r>
            <a:endParaRPr lang="ko-KR" altLang="en-US" sz="1100"/>
          </a:p>
        </p:txBody>
      </p:sp>
      <p:sp>
        <p:nvSpPr>
          <p:cNvPr id="61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892A8FD-29C7-3673-60A9-FCF52C6B9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말씀으로 이 세상을</a:t>
            </a:r>
          </a:p>
        </p:txBody>
      </p:sp>
      <p:sp>
        <p:nvSpPr>
          <p:cNvPr id="61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1319211-9BB9-73CC-7525-05DF9A075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이스라엘 백성들을</a:t>
            </a:r>
          </a:p>
        </p:txBody>
      </p:sp>
      <p:sp>
        <p:nvSpPr>
          <p:cNvPr id="61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18C07A5-11BD-7C31-FD4C-81CAFCB63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선택 받은 백성이요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AB9B83D4-3DD1-7938-316F-8D4D9086B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AE6C381-7C9E-6A8C-403F-47B1FED0E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1.Made by Your Word, this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51C00D5-7E31-FFBD-4D00-A075181BE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2.Lord God who chose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A9E9F79-2E35-E0B9-450A-8D7443F83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3.Living to be people God </a:t>
            </a:r>
            <a:endParaRPr lang="ko-KR" altLang="en-US" sz="1100"/>
          </a:p>
        </p:txBody>
      </p:sp>
      <p:sp>
        <p:nvSpPr>
          <p:cNvPr id="717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E9E68B8-5A0D-C1BD-C07F-DF5EBCAE9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말씀으로 이 세상을</a:t>
            </a:r>
          </a:p>
        </p:txBody>
      </p:sp>
      <p:sp>
        <p:nvSpPr>
          <p:cNvPr id="717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AA19B0C-7928-DDEC-7564-1CEA2151A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이스라엘 백성들을</a:t>
            </a:r>
          </a:p>
        </p:txBody>
      </p:sp>
      <p:sp>
        <p:nvSpPr>
          <p:cNvPr id="717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E55CC5D-FFB5-FA98-8823-EF4386713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선택 받은 백성이요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97C245AE-90DB-BEF6-2904-9C02215F9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3457354-ADF0-724E-D7E1-07F967F6C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1.Made by Your Word, this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AAAC7C5-FDA5-6DE2-EE30-941D4621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2.Lord God who chose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986C763-F7B2-3777-9905-164E06431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3.Living to be people God </a:t>
            </a:r>
            <a:endParaRPr lang="ko-KR" altLang="en-US" sz="1100"/>
          </a:p>
        </p:txBody>
      </p:sp>
      <p:sp>
        <p:nvSpPr>
          <p:cNvPr id="819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079A5DC-8954-F663-0F36-5119A0587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말씀으로 이 세상을</a:t>
            </a:r>
          </a:p>
        </p:txBody>
      </p:sp>
      <p:sp>
        <p:nvSpPr>
          <p:cNvPr id="819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56307EB-010F-55D8-F5CE-4575DAF96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이스라엘 백성들을</a:t>
            </a:r>
          </a:p>
        </p:txBody>
      </p:sp>
      <p:sp>
        <p:nvSpPr>
          <p:cNvPr id="820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5C9A362-2818-E6D7-D27E-188F3773C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선택 받은 백성이요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5B64F6B5-A07F-1658-AE09-896602691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253B007-7858-59BB-F728-8156D7871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1.Made by Your Word, this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A89DADB-F288-F6F2-CE85-2F9161F74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2.Lord God who chose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3F09443-AD7E-3CA2-AAF3-2C33635A6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3.Living to be people God </a:t>
            </a:r>
            <a:endParaRPr lang="ko-KR" altLang="en-US" sz="1100"/>
          </a:p>
        </p:txBody>
      </p:sp>
      <p:sp>
        <p:nvSpPr>
          <p:cNvPr id="922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CFEAAF6-610E-A2F7-31A0-34D6EF6FE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말씀으로 이 세상을</a:t>
            </a:r>
          </a:p>
        </p:txBody>
      </p:sp>
      <p:sp>
        <p:nvSpPr>
          <p:cNvPr id="922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3AF5948-F21E-8E23-F15A-22B229FCA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이스라엘 백성들을</a:t>
            </a:r>
          </a:p>
        </p:txBody>
      </p:sp>
      <p:sp>
        <p:nvSpPr>
          <p:cNvPr id="922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42354CF-C34D-C4AE-AF02-002AB94B8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선택 받은 백성이요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BB817D46-02A1-2F9C-F9FC-AF336B78C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E22CFDF-632A-E76A-C09C-565DFDD87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1.Made by Your Word, this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6CEC40A-8FE4-6713-6328-78C58232C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 God who chose 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70FCF27-8433-0681-0D7E-6BB14A7A5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3.Living to be people God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7E21818-43C7-7669-A2FC-0BC0EB980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말씀으로 이 세상을</a:t>
            </a:r>
          </a:p>
        </p:txBody>
      </p:sp>
      <p:sp>
        <p:nvSpPr>
          <p:cNvPr id="1024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0ACE98E-557A-4665-D2F2-7AE01E51B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이스라엘 백성들을</a:t>
            </a:r>
          </a:p>
        </p:txBody>
      </p:sp>
      <p:sp>
        <p:nvSpPr>
          <p:cNvPr id="1024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E348190-9BCC-D3BA-391F-9A40DE9B1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선택 받은 백성이요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612</Words>
  <Application>Microsoft Office PowerPoint</Application>
  <PresentationFormat>On-screen Show (4:3)</PresentationFormat>
  <Paragraphs>108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2024-05-26T14:04:32Z</dcterms:modified>
</cp:coreProperties>
</file>