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56" r:id="rId18"/>
    <p:sldId id="257" r:id="rId19"/>
    <p:sldId id="258" r:id="rId20"/>
    <p:sldId id="259" r:id="rId21"/>
    <p:sldId id="260" r:id="rId22"/>
    <p:sldId id="261" r:id="rId23"/>
    <p:sldId id="272" r:id="rId24"/>
    <p:sldId id="273" r:id="rId25"/>
    <p:sldId id="262" r:id="rId26"/>
    <p:sldId id="263" r:id="rId27"/>
    <p:sldId id="274" r:id="rId28"/>
    <p:sldId id="275" r:id="rId29"/>
    <p:sldId id="264" r:id="rId30"/>
    <p:sldId id="265" r:id="rId31"/>
    <p:sldId id="276" r:id="rId32"/>
    <p:sldId id="277" r:id="rId3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24장" id="{1F20A22A-F0EA-4761-A28A-7D15CC593D20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새찬송가 324장" id="{FAA5375E-6029-4005-B0B9-06546380E550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F859A-78EB-4BD6-B6DA-A8C7B2C9154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577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76206-32F3-44EB-AD5E-FD22487EC78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619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65126-A9FA-4DED-94D2-0B2EA4913D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2479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E2EF5-A182-45E3-9259-D9A4A498F57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484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013AF-0D96-491A-9165-549A6401C34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39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7B748-CE70-4C48-9E7E-439B34770C6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2255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DC4FC-68F1-4746-973A-42348DBD0DC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4807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2214C-1662-4272-9883-4CDFF3B0256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011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5D963-9976-44AC-9818-2E8B7480EFE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995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91C3A-6597-4AEB-86F4-B7E3C7B9799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504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F750B-EE8B-425C-B3B6-65BFD8F2F2F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862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8F120BC1-5F0B-4902-92B9-771788C7349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3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can hear my Savior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2.I'll go with Him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go with Him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will give me grace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R.Where he leads me I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나를 오라 하네</a:t>
            </a:r>
          </a:p>
        </p:txBody>
      </p:sp>
      <p:sp>
        <p:nvSpPr>
          <p:cNvPr id="2056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2057" name="AutoShap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2058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2059" name="AutoShape 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  <p:pic>
        <p:nvPicPr>
          <p:cNvPr id="2060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085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can hear my Savior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2.I'll go with Him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3.I'll go with Him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will give me grace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R.Where he leads me I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11273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11274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심판하실 자리까지</a:t>
            </a:r>
          </a:p>
        </p:txBody>
      </p:sp>
      <p:sp>
        <p:nvSpPr>
          <p:cNvPr id="11275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11276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  <p:extLst>
      <p:ext uri="{BB962C8B-B14F-4D97-AF65-F5344CB8AC3E}">
        <p14:creationId xmlns:p14="http://schemas.microsoft.com/office/powerpoint/2010/main" val="2252334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can hear my Savior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2.I'll go with Him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3.I'll go with Him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will give me grace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R.Where he leads me I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12297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12298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심판하실 자리까지</a:t>
            </a:r>
          </a:p>
        </p:txBody>
      </p:sp>
      <p:sp>
        <p:nvSpPr>
          <p:cNvPr id="12299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12300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  <p:extLst>
      <p:ext uri="{BB962C8B-B14F-4D97-AF65-F5344CB8AC3E}">
        <p14:creationId xmlns:p14="http://schemas.microsoft.com/office/powerpoint/2010/main" val="1826586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can hear my Savior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2.I'll go with Him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3.I'll go with Him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will give me grace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R.Where he leads me I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1332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1332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심판하실 자리까지</a:t>
            </a:r>
          </a:p>
        </p:txBody>
      </p:sp>
      <p:sp>
        <p:nvSpPr>
          <p:cNvPr id="1332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1332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  <p:extLst>
      <p:ext uri="{BB962C8B-B14F-4D97-AF65-F5344CB8AC3E}">
        <p14:creationId xmlns:p14="http://schemas.microsoft.com/office/powerpoint/2010/main" val="2328376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can hear my Savior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2.I'll go with Him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go with Him 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4.He will give me grace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R.Where he leads me I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1434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1434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1434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주가 크신 은혜 내려</a:t>
            </a:r>
          </a:p>
        </p:txBody>
      </p:sp>
      <p:sp>
        <p:nvSpPr>
          <p:cNvPr id="14348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  <p:extLst>
      <p:ext uri="{BB962C8B-B14F-4D97-AF65-F5344CB8AC3E}">
        <p14:creationId xmlns:p14="http://schemas.microsoft.com/office/powerpoint/2010/main" val="3475983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can hear my Savior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2.I'll go with Him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go with Him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4.He will give me grace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R.Where he leads me I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15369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15370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15371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주가 크신 은혜 내려</a:t>
            </a:r>
          </a:p>
        </p:txBody>
      </p:sp>
      <p:sp>
        <p:nvSpPr>
          <p:cNvPr id="15372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  <p:extLst>
      <p:ext uri="{BB962C8B-B14F-4D97-AF65-F5344CB8AC3E}">
        <p14:creationId xmlns:p14="http://schemas.microsoft.com/office/powerpoint/2010/main" val="2899975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can hear my Savior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2.I'll go with Him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go with Him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will give me grace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R.Where he leads me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16393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16394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16395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16396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주의 인도하심 따라</a:t>
            </a:r>
          </a:p>
        </p:txBody>
      </p:sp>
    </p:spTree>
    <p:extLst>
      <p:ext uri="{BB962C8B-B14F-4D97-AF65-F5344CB8AC3E}">
        <p14:creationId xmlns:p14="http://schemas.microsoft.com/office/powerpoint/2010/main" val="1706172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can hear my Savior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2.I'll go with Him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go with Him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will give me grace </a:t>
            </a:r>
            <a:endParaRPr lang="ko-KR" altLang="en-US" sz="1100"/>
          </a:p>
        </p:txBody>
      </p:sp>
      <p:sp>
        <p:nvSpPr>
          <p:cNvPr id="1741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R.Where he leads me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17417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17418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17419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17420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주의 인도하심 따라</a:t>
            </a:r>
          </a:p>
        </p:txBody>
      </p:sp>
    </p:spTree>
    <p:extLst>
      <p:ext uri="{BB962C8B-B14F-4D97-AF65-F5344CB8AC3E}">
        <p14:creationId xmlns:p14="http://schemas.microsoft.com/office/powerpoint/2010/main" val="2728313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나를 오라 하네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205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나를 오라 하네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307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나를 오라 하네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410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can hear my Savior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2.I'll go with Him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go with Him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will give me grace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R.Where he leads me I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나를 오라 하네</a:t>
            </a:r>
          </a:p>
        </p:txBody>
      </p:sp>
      <p:sp>
        <p:nvSpPr>
          <p:cNvPr id="308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308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308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308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  <p:extLst>
      <p:ext uri="{BB962C8B-B14F-4D97-AF65-F5344CB8AC3E}">
        <p14:creationId xmlns:p14="http://schemas.microsoft.com/office/powerpoint/2010/main" val="3849129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나를 오라 하네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512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겟세마네 동산까지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615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겟세마네 동산까지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717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겟세마네 동산까지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819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겟세마네 동산까지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922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심판하실 자리까지</a:t>
            </a: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1024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1126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1126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심판하실 자리까지</a:t>
            </a:r>
          </a:p>
        </p:txBody>
      </p:sp>
      <p:sp>
        <p:nvSpPr>
          <p:cNvPr id="1127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1127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1229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1229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심판하실 자리까지</a:t>
            </a:r>
          </a:p>
        </p:txBody>
      </p:sp>
      <p:sp>
        <p:nvSpPr>
          <p:cNvPr id="1229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1229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1331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1331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심판하실 자리까지</a:t>
            </a:r>
          </a:p>
        </p:txBody>
      </p:sp>
      <p:sp>
        <p:nvSpPr>
          <p:cNvPr id="1331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1331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1434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1434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1434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주가 크신 은혜 내려</a:t>
            </a:r>
          </a:p>
        </p:txBody>
      </p:sp>
      <p:sp>
        <p:nvSpPr>
          <p:cNvPr id="1434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can hear my Savior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2.I'll go with Him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go with Him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will give me grace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R.Where he leads me I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나를 오라 하네</a:t>
            </a:r>
          </a:p>
        </p:txBody>
      </p:sp>
      <p:sp>
        <p:nvSpPr>
          <p:cNvPr id="410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410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410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4108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  <p:extLst>
      <p:ext uri="{BB962C8B-B14F-4D97-AF65-F5344CB8AC3E}">
        <p14:creationId xmlns:p14="http://schemas.microsoft.com/office/powerpoint/2010/main" val="3969466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1536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1536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1536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주가 크신 은혜 내려</a:t>
            </a:r>
          </a:p>
        </p:txBody>
      </p:sp>
      <p:sp>
        <p:nvSpPr>
          <p:cNvPr id="1536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1638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1638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1639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1639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주의 인도하심 따라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1741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1741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1741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1741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주의 인도하심 따라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can hear my Savior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2.I'll go with Him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go with Him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will give me grace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R.Where he leads me I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예수 나를 오라 하네</a:t>
            </a:r>
          </a:p>
        </p:txBody>
      </p:sp>
      <p:sp>
        <p:nvSpPr>
          <p:cNvPr id="5129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5130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5131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5132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  <p:extLst>
      <p:ext uri="{BB962C8B-B14F-4D97-AF65-F5344CB8AC3E}">
        <p14:creationId xmlns:p14="http://schemas.microsoft.com/office/powerpoint/2010/main" val="100291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can hear my Savior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2.I'll go with Him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go with Him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will give me grace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R.Where he leads me I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6153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겟세마네 동산까지</a:t>
            </a:r>
          </a:p>
        </p:txBody>
      </p:sp>
      <p:sp>
        <p:nvSpPr>
          <p:cNvPr id="6154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6155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6156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  <p:extLst>
      <p:ext uri="{BB962C8B-B14F-4D97-AF65-F5344CB8AC3E}">
        <p14:creationId xmlns:p14="http://schemas.microsoft.com/office/powerpoint/2010/main" val="3403496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can hear my Savior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2.I'll go with Him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go with Him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will give me grace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R.Where he leads me I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7177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겟세마네 동산까지</a:t>
            </a:r>
          </a:p>
        </p:txBody>
      </p:sp>
      <p:sp>
        <p:nvSpPr>
          <p:cNvPr id="7178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7179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7180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  <p:extLst>
      <p:ext uri="{BB962C8B-B14F-4D97-AF65-F5344CB8AC3E}">
        <p14:creationId xmlns:p14="http://schemas.microsoft.com/office/powerpoint/2010/main" val="282513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can hear my Savior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2.I'll go with Him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go with Him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will give me grace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R.Where he leads me I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820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겟세마네 동산까지</a:t>
            </a:r>
          </a:p>
        </p:txBody>
      </p:sp>
      <p:sp>
        <p:nvSpPr>
          <p:cNvPr id="820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820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8204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  <p:extLst>
      <p:ext uri="{BB962C8B-B14F-4D97-AF65-F5344CB8AC3E}">
        <p14:creationId xmlns:p14="http://schemas.microsoft.com/office/powerpoint/2010/main" val="2024697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can hear my Savior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2.I'll go with Him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3.I'll go with Him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will give me grace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R.Where he leads me I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922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겟세마네 동산까지</a:t>
            </a:r>
          </a:p>
        </p:txBody>
      </p:sp>
      <p:sp>
        <p:nvSpPr>
          <p:cNvPr id="922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심판하실 자리까지</a:t>
            </a:r>
          </a:p>
        </p:txBody>
      </p:sp>
      <p:sp>
        <p:nvSpPr>
          <p:cNvPr id="922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9228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  <p:extLst>
      <p:ext uri="{BB962C8B-B14F-4D97-AF65-F5344CB8AC3E}">
        <p14:creationId xmlns:p14="http://schemas.microsoft.com/office/powerpoint/2010/main" val="3598787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can hear my Savior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2.I'll go with Him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3.I'll go with Him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4.He will give me grace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R.Where he leads me I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예수 나를 오라 하네</a:t>
            </a:r>
          </a:p>
        </p:txBody>
      </p:sp>
      <p:sp>
        <p:nvSpPr>
          <p:cNvPr id="10249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겟세마네 동산까지</a:t>
            </a:r>
          </a:p>
        </p:txBody>
      </p:sp>
      <p:sp>
        <p:nvSpPr>
          <p:cNvPr id="10250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심판하실 자리까지</a:t>
            </a:r>
          </a:p>
        </p:txBody>
      </p:sp>
      <p:sp>
        <p:nvSpPr>
          <p:cNvPr id="10251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주가 크신 은혜 내려</a:t>
            </a:r>
          </a:p>
        </p:txBody>
      </p:sp>
      <p:sp>
        <p:nvSpPr>
          <p:cNvPr id="10252" name="AutoShape 1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인도하심 따라</a:t>
            </a:r>
          </a:p>
        </p:txBody>
      </p:sp>
    </p:spTree>
    <p:extLst>
      <p:ext uri="{BB962C8B-B14F-4D97-AF65-F5344CB8AC3E}">
        <p14:creationId xmlns:p14="http://schemas.microsoft.com/office/powerpoint/2010/main" val="2439587966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1328</Words>
  <Application>Microsoft Office PowerPoint</Application>
  <PresentationFormat>On-screen Show (4:3)</PresentationFormat>
  <Paragraphs>240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2023-08-13T13:36:15Z</dcterms:modified>
</cp:coreProperties>
</file>