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74" r:id="rId3"/>
    <p:sldId id="275" r:id="rId4"/>
    <p:sldId id="276" r:id="rId5"/>
    <p:sldId id="277" r:id="rId6"/>
    <p:sldId id="278" r:id="rId7"/>
    <p:sldId id="279" r:id="rId8"/>
    <p:sldId id="280" r:id="rId9"/>
    <p:sldId id="281" r:id="rId10"/>
    <p:sldId id="282" r:id="rId11"/>
    <p:sldId id="283" r:id="rId12"/>
    <p:sldId id="284" r:id="rId13"/>
    <p:sldId id="256" r:id="rId14"/>
    <p:sldId id="257" r:id="rId15"/>
    <p:sldId id="258" r:id="rId16"/>
    <p:sldId id="259" r:id="rId17"/>
    <p:sldId id="260" r:id="rId18"/>
    <p:sldId id="272" r:id="rId19"/>
    <p:sldId id="261" r:id="rId20"/>
    <p:sldId id="262" r:id="rId21"/>
    <p:sldId id="263" r:id="rId22"/>
  </p:sldIdLst>
  <p:sldSz cx="9144000" cy="6858000" type="screen4x3"/>
  <p:notesSz cx="6858000" cy="9144000"/>
  <p:defaultTextStyle>
    <a:defPPr>
      <a:defRPr lang="ko-KR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한영찬송가 380장" id="{30BA86BA-2665-4FD4-8DBE-09A1965231C0}">
          <p14:sldIdLst>
            <p14:sldId id="273"/>
            <p14:sldId id="274"/>
            <p14:sldId id="275"/>
            <p14:sldId id="276"/>
            <p14:sldId id="277"/>
            <p14:sldId id="278"/>
            <p14:sldId id="279"/>
            <p14:sldId id="280"/>
            <p14:sldId id="281"/>
            <p14:sldId id="282"/>
            <p14:sldId id="283"/>
            <p14:sldId id="284"/>
          </p14:sldIdLst>
        </p14:section>
        <p14:section name="새찬송가 380장" id="{1777EDF0-44A8-45F6-86C3-D86D223C5366}">
          <p14:sldIdLst>
            <p14:sldId id="256"/>
            <p14:sldId id="257"/>
            <p14:sldId id="258"/>
            <p14:sldId id="259"/>
            <p14:sldId id="260"/>
            <p14:sldId id="272"/>
            <p14:sldId id="261"/>
            <p14:sldId id="262"/>
            <p14:sldId id="26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247">
          <p15:clr>
            <a:srgbClr val="A4A3A4"/>
          </p15:clr>
        </p15:guide>
        <p15:guide id="2" pos="15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1355" autoAdjust="0"/>
  </p:normalViewPr>
  <p:slideViewPr>
    <p:cSldViewPr>
      <p:cViewPr varScale="1">
        <p:scale>
          <a:sx n="89" d="100"/>
          <a:sy n="89" d="100"/>
        </p:scale>
        <p:origin x="2166" y="300"/>
      </p:cViewPr>
      <p:guideLst>
        <p:guide orient="horz" pos="4247"/>
        <p:guide pos="15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20DAF06-F0FE-FA5C-C945-7D136E3DA80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56D232C-7054-B620-D6F6-EB43B536585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121D2CD-E74F-C91D-BB8C-6888EA19A1B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10887B-2D94-4A5C-A38F-69D7C58A705F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925993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0F7CCA8-4C6D-E9A5-BAE9-77F68FBF27C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BA9314D-7D1D-B15B-D682-BECB1FB9603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AECF4C0-A2CD-FCA9-CF3E-DB70BE6857D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16D980-37CD-40D1-B7FB-F69666E81DDB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5711716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B3F98C0-65E9-DA43-E8DE-54F50190A69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3A90E9C-0C24-364A-8E5F-C85E54E2FC5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E574760-49BF-0BA0-9D81-B55B9D48470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9D052E-3103-45FD-9BC5-64F1F1A7E069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6712666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BEAFE41-726F-24C7-A0A8-67531C256E0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9892DD8-2136-4D97-1E59-4CD804D579F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64A4436-C90E-2F76-5C2A-AE1C0CE02D4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FD44A5-A135-4172-93A3-7EFBD975F47A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4428270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9D1A519-9DDC-125F-DA8E-F6AE04D450B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D07B612-4275-DA1A-0562-A3E1BA950DC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D6E0B24-06A7-86D7-DEE3-90BA37153E8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88924E-2F27-475B-BFAB-24E4729F3AE8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868097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1FFC4E1-33F7-FDA0-DE8B-F204D8A8B3D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5454B21-B2F9-8C04-19A5-BC5227E40D3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499A741-85ED-E9FA-9646-948F483D714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325D5B-B8FA-4208-92EB-D9B1731CD5B3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6612366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4DBCEEFA-1278-AFD4-7AD5-D025B30B699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41F89AE6-9929-9197-74D0-89A48835F62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61931F5D-01CA-0150-40AF-D661A102850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CA04F4-B1B4-4D5A-B82C-7BAF7BCCEA89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5859865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BEC8D520-E9E0-5097-853A-A471C8471F3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587035B-CDDF-5522-367A-2C2E40A6CE2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BB41D66-19B5-B5A0-558E-FF75C1F29AB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2F3EAC-CF95-42ED-8C8B-FDF57EE867A5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175613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A764F8B3-1E87-6CF5-1D49-19D61EF82B4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8AD35437-B1F3-26F7-A914-72423538F08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C3358C93-6C31-680F-04B0-A882933698B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1F2A16-533B-46E7-A084-2A4448F68765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9217591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DF38E90-880B-834B-3870-23822D6EC2C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A7CC97E-B1B6-51B1-E617-40A15582BB1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AA9C3FA-3D29-711C-984A-9638DAD7D53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92EA3C-F971-4A77-B8D0-079E765FFACE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9954320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BB9F358-103B-273F-DC4F-A98CD3D5EE6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D1F5D31-8E76-E051-FB67-8B7E0900623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A496624-EB54-EE57-873B-4B820BDDCD3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ACE7E2-6658-4128-9DAE-FD6C587FA20C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0377832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78264AA9-BF64-A0F9-3CDC-1ABF6C02AF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AAAAEAE4-DF17-ABEE-0785-356C0C2E76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ADDB9EB6-0713-4484-00A5-F355997801F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C01D3B53-5825-B9DD-0ECB-82C3524F075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59FF7B89-C765-251E-4CAB-6C8EC62DE16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400"/>
            </a:lvl1pPr>
          </a:lstStyle>
          <a:p>
            <a:fld id="{4447D9FE-709D-4BFC-8F2B-C49AA020B143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slide" Target="slide11.xml"/><Relationship Id="rId4" Type="http://schemas.openxmlformats.org/officeDocument/2006/relationships/slide" Target="slide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1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slide" Target="slide19.xml"/><Relationship Id="rId4" Type="http://schemas.openxmlformats.org/officeDocument/2006/relationships/slide" Target="slide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9.xml"/><Relationship Id="rId4" Type="http://schemas.openxmlformats.org/officeDocument/2006/relationships/slide" Target="slide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slide" Target="slide19.xml"/><Relationship Id="rId4" Type="http://schemas.openxmlformats.org/officeDocument/2006/relationships/slide" Target="slide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9.xml"/><Relationship Id="rId4" Type="http://schemas.openxmlformats.org/officeDocument/2006/relationships/slide" Target="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5" Type="http://schemas.openxmlformats.org/officeDocument/2006/relationships/slide" Target="slide19.xml"/><Relationship Id="rId4" Type="http://schemas.openxmlformats.org/officeDocument/2006/relationships/slide" Target="slide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slide" Target="slide19.xml"/><Relationship Id="rId4" Type="http://schemas.openxmlformats.org/officeDocument/2006/relationships/slide" Target="slide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9.xml"/><Relationship Id="rId4" Type="http://schemas.openxmlformats.org/officeDocument/2006/relationships/slide" Target="slide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5" Type="http://schemas.openxmlformats.org/officeDocument/2006/relationships/slide" Target="slide19.xml"/><Relationship Id="rId4" Type="http://schemas.openxmlformats.org/officeDocument/2006/relationships/slide" Target="slide1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9.xml"/><Relationship Id="rId4" Type="http://schemas.openxmlformats.org/officeDocument/2006/relationships/slide" Target="slide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1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1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1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1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13">
            <a:hlinkClick r:id="rId2" action="ppaction://hlinksldjump"/>
            <a:extLst>
              <a:ext uri="{FF2B5EF4-FFF2-40B4-BE49-F238E27FC236}">
                <a16:creationId xmlns:a16="http://schemas.microsoft.com/office/drawing/2014/main" id="{2B568235-99CF-B3B2-608A-63F2F79FC0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1.Savior, more than life to me,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2051" name="AutoShape 14">
            <a:hlinkClick r:id="rId3" action="ppaction://hlinksldjump"/>
            <a:extLst>
              <a:ext uri="{FF2B5EF4-FFF2-40B4-BE49-F238E27FC236}">
                <a16:creationId xmlns:a16="http://schemas.microsoft.com/office/drawing/2014/main" id="{11653E5B-47FE-AA0C-A966-A137F94915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2.Thro' this changing world </a:t>
            </a:r>
            <a:endParaRPr lang="ko-KR" altLang="en-US" sz="1100"/>
          </a:p>
        </p:txBody>
      </p:sp>
      <p:sp>
        <p:nvSpPr>
          <p:cNvPr id="2052" name="AutoShape 15">
            <a:hlinkClick r:id="rId4" action="ppaction://hlinksldjump"/>
            <a:extLst>
              <a:ext uri="{FF2B5EF4-FFF2-40B4-BE49-F238E27FC236}">
                <a16:creationId xmlns:a16="http://schemas.microsoft.com/office/drawing/2014/main" id="{29747C9A-9780-4258-1AD6-8C612C7F67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3.Let me love Thee more and </a:t>
            </a:r>
            <a:endParaRPr lang="ko-KR" altLang="en-US" sz="1100"/>
          </a:p>
        </p:txBody>
      </p:sp>
      <p:sp>
        <p:nvSpPr>
          <p:cNvPr id="2053" name="AutoShape 16">
            <a:hlinkClick r:id="rId5" action="ppaction://hlinksldjump"/>
            <a:extLst>
              <a:ext uri="{FF2B5EF4-FFF2-40B4-BE49-F238E27FC236}">
                <a16:creationId xmlns:a16="http://schemas.microsoft.com/office/drawing/2014/main" id="{20EEB761-F6DF-28FD-CD43-9E03DB45BA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R.Every day, every hour, Let </a:t>
            </a:r>
            <a:endParaRPr lang="ko-KR" altLang="en-US" sz="1100"/>
          </a:p>
        </p:txBody>
      </p:sp>
      <p:sp>
        <p:nvSpPr>
          <p:cNvPr id="2054" name="AutoShape 13">
            <a:hlinkClick r:id="rId2" action="ppaction://hlinksldjump"/>
            <a:extLst>
              <a:ext uri="{FF2B5EF4-FFF2-40B4-BE49-F238E27FC236}">
                <a16:creationId xmlns:a16="http://schemas.microsoft.com/office/drawing/2014/main" id="{955FC7B7-DD57-E991-AD10-BB2B89BAF3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나의 생명 되신 주</a:t>
            </a:r>
          </a:p>
        </p:txBody>
      </p:sp>
      <p:sp>
        <p:nvSpPr>
          <p:cNvPr id="2055" name="AutoShape 14">
            <a:hlinkClick r:id="rId3" action="ppaction://hlinksldjump"/>
            <a:extLst>
              <a:ext uri="{FF2B5EF4-FFF2-40B4-BE49-F238E27FC236}">
                <a16:creationId xmlns:a16="http://schemas.microsoft.com/office/drawing/2014/main" id="{49395601-12C5-E001-59EB-348982F0E0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괴론 세상 지낼 때</a:t>
            </a:r>
          </a:p>
        </p:txBody>
      </p:sp>
      <p:sp>
        <p:nvSpPr>
          <p:cNvPr id="2056" name="AutoShape 15">
            <a:hlinkClick r:id="rId4" action="ppaction://hlinksldjump"/>
            <a:extLst>
              <a:ext uri="{FF2B5EF4-FFF2-40B4-BE49-F238E27FC236}">
                <a16:creationId xmlns:a16="http://schemas.microsoft.com/office/drawing/2014/main" id="{092A3D9F-EE5F-1121-9496-157A2A3B96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세상 살아갈 때에</a:t>
            </a:r>
          </a:p>
        </p:txBody>
      </p:sp>
      <p:sp>
        <p:nvSpPr>
          <p:cNvPr id="2057" name="AutoShape 16">
            <a:hlinkClick r:id="rId5" action="ppaction://hlinksldjump"/>
            <a:extLst>
              <a:ext uri="{FF2B5EF4-FFF2-40B4-BE49-F238E27FC236}">
                <a16:creationId xmlns:a16="http://schemas.microsoft.com/office/drawing/2014/main" id="{F5F70D75-9359-23B3-DE9C-14006D2956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날마다 날마다 주를 찬송</a:t>
            </a:r>
          </a:p>
        </p:txBody>
      </p:sp>
      <p:pic>
        <p:nvPicPr>
          <p:cNvPr id="2058" name="그림 1">
            <a:extLst>
              <a:ext uri="{FF2B5EF4-FFF2-40B4-BE49-F238E27FC236}">
                <a16:creationId xmlns:a16="http://schemas.microsoft.com/office/drawing/2014/main" id="{81C810FF-DB39-B447-F95E-E7938172F3E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그림 1">
            <a:extLst>
              <a:ext uri="{FF2B5EF4-FFF2-40B4-BE49-F238E27FC236}">
                <a16:creationId xmlns:a16="http://schemas.microsoft.com/office/drawing/2014/main" id="{595FD21B-1484-5EEC-512B-6F2BBD43CD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F74A4D58-D838-E5F2-8FE4-AE70D42760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1.Savior, more than life to me,</a:t>
            </a:r>
            <a:endParaRPr lang="ko-KR" altLang="en-US" sz="1100"/>
          </a:p>
        </p:txBody>
      </p:sp>
      <p:sp>
        <p:nvSpPr>
          <p:cNvPr id="1126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66B52C33-4B48-FE8A-0F45-1C6537E098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2.Thro' this changing world </a:t>
            </a:r>
            <a:endParaRPr lang="ko-KR" altLang="en-US" sz="1100"/>
          </a:p>
        </p:txBody>
      </p:sp>
      <p:sp>
        <p:nvSpPr>
          <p:cNvPr id="1126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DC083AED-3D5D-ECD7-AF14-552A2D1FBB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3.Let me love Thee more and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127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05721C73-F664-46E5-4923-2F715022F4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R.Every day, every hour, Let </a:t>
            </a:r>
            <a:endParaRPr lang="ko-KR" altLang="en-US" sz="1100"/>
          </a:p>
        </p:txBody>
      </p:sp>
      <p:sp>
        <p:nvSpPr>
          <p:cNvPr id="1127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CA4F142C-3FFD-A025-295E-4C0C78C313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나의 생명 되신 주</a:t>
            </a:r>
          </a:p>
        </p:txBody>
      </p:sp>
      <p:sp>
        <p:nvSpPr>
          <p:cNvPr id="1127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B921F1B9-6134-F32C-9351-11E8741512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괴론 세상 지낼 때</a:t>
            </a:r>
          </a:p>
        </p:txBody>
      </p:sp>
      <p:sp>
        <p:nvSpPr>
          <p:cNvPr id="1127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289DD890-83CD-A12E-23BA-E1E68C6553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세상 살아갈 때에</a:t>
            </a:r>
          </a:p>
        </p:txBody>
      </p:sp>
      <p:sp>
        <p:nvSpPr>
          <p:cNvPr id="1127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08336F91-3C23-8875-94E0-5A34EA325A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날마다 날마다 주를 찬송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그림 1">
            <a:extLst>
              <a:ext uri="{FF2B5EF4-FFF2-40B4-BE49-F238E27FC236}">
                <a16:creationId xmlns:a16="http://schemas.microsoft.com/office/drawing/2014/main" id="{E9B5047E-5C22-BF0E-641D-575F574DC8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DF152ED3-996F-850A-F15B-F60ED86812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1.Savior, more than life to me,</a:t>
            </a:r>
            <a:endParaRPr lang="ko-KR" altLang="en-US" sz="1100"/>
          </a:p>
        </p:txBody>
      </p:sp>
      <p:sp>
        <p:nvSpPr>
          <p:cNvPr id="1229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E22F5E71-CE2B-5F94-25B6-0B6429911D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2.Thro' this changing world </a:t>
            </a:r>
            <a:endParaRPr lang="ko-KR" altLang="en-US" sz="1100"/>
          </a:p>
        </p:txBody>
      </p:sp>
      <p:sp>
        <p:nvSpPr>
          <p:cNvPr id="1229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9518E9BF-83E5-96C9-EE99-10B30154CC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3.Let me love Thee more and </a:t>
            </a:r>
            <a:endParaRPr lang="ko-KR" altLang="en-US" sz="1100"/>
          </a:p>
        </p:txBody>
      </p:sp>
      <p:sp>
        <p:nvSpPr>
          <p:cNvPr id="1229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E293D99F-9CFB-2AFE-C361-5F1CAA1CA4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R.Every day, every hour, Let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229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FF7383FF-25E8-5DB1-4A9F-E6B20D6415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나의 생명 되신 주</a:t>
            </a:r>
          </a:p>
        </p:txBody>
      </p:sp>
      <p:sp>
        <p:nvSpPr>
          <p:cNvPr id="1229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2C82F76D-CC77-40A7-D112-E5104014C0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괴론 세상 지낼 때</a:t>
            </a:r>
          </a:p>
        </p:txBody>
      </p:sp>
      <p:sp>
        <p:nvSpPr>
          <p:cNvPr id="1229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49ED6098-E4C3-D33D-69AF-25282D9EBF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세상 살아갈 때에</a:t>
            </a:r>
          </a:p>
        </p:txBody>
      </p:sp>
      <p:sp>
        <p:nvSpPr>
          <p:cNvPr id="1229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FFADF9D1-9E66-9247-907C-CCD88BCDD0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>
                <a:solidFill>
                  <a:srgbClr val="FF0000"/>
                </a:solidFill>
              </a:rPr>
              <a:t>후</a:t>
            </a:r>
            <a:r>
              <a:rPr lang="en-US" altLang="ko-KR" sz="1100">
                <a:solidFill>
                  <a:srgbClr val="FF0000"/>
                </a:solidFill>
              </a:rPr>
              <a:t>.</a:t>
            </a:r>
            <a:r>
              <a:rPr lang="ko-KR" altLang="en-US" sz="1100">
                <a:solidFill>
                  <a:srgbClr val="FF0000"/>
                </a:solidFill>
              </a:rPr>
              <a:t>날마다 날마다 주를 찬송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그림 2">
            <a:extLst>
              <a:ext uri="{FF2B5EF4-FFF2-40B4-BE49-F238E27FC236}">
                <a16:creationId xmlns:a16="http://schemas.microsoft.com/office/drawing/2014/main" id="{364FEA35-FE57-9DCF-B4AE-A16561DCF5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54AD811C-46A5-3DFB-F155-4877380882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1.Savior, more than life to me,</a:t>
            </a:r>
            <a:endParaRPr lang="ko-KR" altLang="en-US" sz="1100"/>
          </a:p>
        </p:txBody>
      </p:sp>
      <p:sp>
        <p:nvSpPr>
          <p:cNvPr id="1331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CAED2985-622E-0FC6-428F-0B8C073770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2.Thro' this changing world </a:t>
            </a:r>
            <a:endParaRPr lang="ko-KR" altLang="en-US" sz="1100"/>
          </a:p>
        </p:txBody>
      </p:sp>
      <p:sp>
        <p:nvSpPr>
          <p:cNvPr id="1331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B253B675-3AB7-ACCB-8649-98165B1598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3.Let me love Thee more and </a:t>
            </a:r>
            <a:endParaRPr lang="ko-KR" altLang="en-US" sz="1100"/>
          </a:p>
        </p:txBody>
      </p:sp>
      <p:sp>
        <p:nvSpPr>
          <p:cNvPr id="1331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07A3FBD6-B953-1CD9-BAC2-3E0DA023D8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R.Every day, every hour, Let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331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19720A44-2532-142C-C7C6-327E4D3ED3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나의 생명 되신 주</a:t>
            </a:r>
          </a:p>
        </p:txBody>
      </p:sp>
      <p:sp>
        <p:nvSpPr>
          <p:cNvPr id="1332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074716EF-E265-1FE6-41FD-A64E3EE6A7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괴론 세상 지낼 때</a:t>
            </a:r>
          </a:p>
        </p:txBody>
      </p:sp>
      <p:sp>
        <p:nvSpPr>
          <p:cNvPr id="1332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224B2450-6D4E-F303-D1D8-97E4576BE8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세상 살아갈 때에</a:t>
            </a:r>
          </a:p>
        </p:txBody>
      </p:sp>
      <p:sp>
        <p:nvSpPr>
          <p:cNvPr id="1332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0C0965CA-6EF2-AA4D-EAB3-29B1F62660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>
                <a:solidFill>
                  <a:srgbClr val="FF0000"/>
                </a:solidFill>
              </a:rPr>
              <a:t>후</a:t>
            </a:r>
            <a:r>
              <a:rPr lang="en-US" altLang="ko-KR" sz="1100">
                <a:solidFill>
                  <a:srgbClr val="FF0000"/>
                </a:solidFill>
              </a:rPr>
              <a:t>.</a:t>
            </a:r>
            <a:r>
              <a:rPr lang="ko-KR" altLang="en-US" sz="1100">
                <a:solidFill>
                  <a:srgbClr val="FF0000"/>
                </a:solidFill>
              </a:rPr>
              <a:t>날마다 날마다 주를 찬송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그림 1">
            <a:extLst>
              <a:ext uri="{FF2B5EF4-FFF2-40B4-BE49-F238E27FC236}">
                <a16:creationId xmlns:a16="http://schemas.microsoft.com/office/drawing/2014/main" id="{B10B7130-56EB-4BA4-CC25-E6C5F38916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E14BCA07-3C7E-59BE-30A1-FD18685E0A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나의 생명 되신 주 주님 앞에</a:t>
            </a:r>
          </a:p>
        </p:txBody>
      </p:sp>
      <p:sp>
        <p:nvSpPr>
          <p:cNvPr id="205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FD37178D-6415-9BB3-9FAA-48A8B63B6A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괴론 세상 지낼 때 나를</a:t>
            </a:r>
          </a:p>
        </p:txBody>
      </p:sp>
      <p:sp>
        <p:nvSpPr>
          <p:cNvPr id="205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302FB78D-0330-3210-FD21-F6DF06C448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세상 살아갈 때에 주를 더욱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>
            <a:extLst>
              <a:ext uri="{FF2B5EF4-FFF2-40B4-BE49-F238E27FC236}">
                <a16:creationId xmlns:a16="http://schemas.microsoft.com/office/drawing/2014/main" id="{DFD82872-EAD6-7ECA-9F74-1985DAD83A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8D50B29A-2FC4-8182-C457-5AA379D1CB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나의 생명 되신 주 주님 앞에</a:t>
            </a:r>
          </a:p>
        </p:txBody>
      </p:sp>
      <p:sp>
        <p:nvSpPr>
          <p:cNvPr id="307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E31F14AA-90B1-43E4-7DD8-091EBE150F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괴론 세상 지낼 때 나를</a:t>
            </a:r>
          </a:p>
        </p:txBody>
      </p:sp>
      <p:sp>
        <p:nvSpPr>
          <p:cNvPr id="307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058A243E-A42C-BA16-F216-96A0F22B56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세상 살아갈 때에 주를 더욱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>
            <a:extLst>
              <a:ext uri="{FF2B5EF4-FFF2-40B4-BE49-F238E27FC236}">
                <a16:creationId xmlns:a16="http://schemas.microsoft.com/office/drawing/2014/main" id="{A71087A5-16BA-A00A-2B31-FF09DB6CE9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244D0930-0957-B23A-6BC2-34B1B559D9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나의 생명 되신 주 주님 앞에</a:t>
            </a:r>
          </a:p>
        </p:txBody>
      </p:sp>
      <p:sp>
        <p:nvSpPr>
          <p:cNvPr id="410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38F4599D-D9D7-0B4A-3D30-6A64B5C0E4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괴론 세상 지낼 때 나를</a:t>
            </a:r>
          </a:p>
        </p:txBody>
      </p:sp>
      <p:sp>
        <p:nvSpPr>
          <p:cNvPr id="410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6CBF0A6D-5F28-C4E6-62DF-A819F92BFF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세상 살아갈 때에 주를 더욱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>
            <a:extLst>
              <a:ext uri="{FF2B5EF4-FFF2-40B4-BE49-F238E27FC236}">
                <a16:creationId xmlns:a16="http://schemas.microsoft.com/office/drawing/2014/main" id="{BBC29A10-CB7F-1C4E-923A-4ABD417F21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8261825E-2D9B-8677-3100-CC0E088CC8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나의 생명 되신 주 주님 앞에</a:t>
            </a:r>
          </a:p>
        </p:txBody>
      </p:sp>
      <p:sp>
        <p:nvSpPr>
          <p:cNvPr id="512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63C31151-52CA-C615-1E65-2F3230CCE6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괴론 세상 지낼 때 나를</a:t>
            </a:r>
          </a:p>
        </p:txBody>
      </p:sp>
      <p:sp>
        <p:nvSpPr>
          <p:cNvPr id="512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8F5D2CFF-E3B8-0E5E-E4DC-12E48B034C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세상 살아갈 때에 주를 더욱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>
            <a:extLst>
              <a:ext uri="{FF2B5EF4-FFF2-40B4-BE49-F238E27FC236}">
                <a16:creationId xmlns:a16="http://schemas.microsoft.com/office/drawing/2014/main" id="{CCCA34CE-0189-2D9C-C155-C840999F1C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29E8EE45-1ECD-B591-3994-113A64B8F1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나의 생명 되신 주 주님 앞에</a:t>
            </a:r>
          </a:p>
        </p:txBody>
      </p:sp>
      <p:sp>
        <p:nvSpPr>
          <p:cNvPr id="614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050A8EED-5E6B-932A-C031-020A4DB674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괴론 세상 지낼 때 나를</a:t>
            </a:r>
          </a:p>
        </p:txBody>
      </p:sp>
      <p:sp>
        <p:nvSpPr>
          <p:cNvPr id="614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92ACF026-418F-77CD-EB86-22FA3D952F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세상 살아갈 때에 주를 더욱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>
            <a:extLst>
              <a:ext uri="{FF2B5EF4-FFF2-40B4-BE49-F238E27FC236}">
                <a16:creationId xmlns:a16="http://schemas.microsoft.com/office/drawing/2014/main" id="{6D37809A-4732-ABC9-1E72-C621F94A4C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B268CFEB-EE41-6260-7F0C-06902E6B4A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나의 생명 되신 주 주님 앞에</a:t>
            </a:r>
          </a:p>
        </p:txBody>
      </p:sp>
      <p:sp>
        <p:nvSpPr>
          <p:cNvPr id="717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EC547F28-4989-5D5D-A590-FE2463B5B7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괴론 세상 지낼 때 나를</a:t>
            </a:r>
          </a:p>
        </p:txBody>
      </p:sp>
      <p:sp>
        <p:nvSpPr>
          <p:cNvPr id="717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BF6DFD1B-91EE-0195-2644-91DB2DFC67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세상 살아갈 때에 주를 더욱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1">
            <a:extLst>
              <a:ext uri="{FF2B5EF4-FFF2-40B4-BE49-F238E27FC236}">
                <a16:creationId xmlns:a16="http://schemas.microsoft.com/office/drawing/2014/main" id="{B02DF8CC-689E-3502-93E1-6A88D60C7F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9ABB5565-7C42-9B9D-BB12-A01208088C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나의 생명 되신 주 주님 앞에</a:t>
            </a:r>
          </a:p>
        </p:txBody>
      </p:sp>
      <p:sp>
        <p:nvSpPr>
          <p:cNvPr id="819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1DB98004-1A35-FC4A-3842-A2C40FA3D8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괴론 세상 지낼 때 나를</a:t>
            </a:r>
          </a:p>
        </p:txBody>
      </p:sp>
      <p:sp>
        <p:nvSpPr>
          <p:cNvPr id="819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BCCDC018-2ED8-481F-FC83-33AEB850B3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세상 살아갈 때에 주를 더욱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>
            <a:extLst>
              <a:ext uri="{FF2B5EF4-FFF2-40B4-BE49-F238E27FC236}">
                <a16:creationId xmlns:a16="http://schemas.microsoft.com/office/drawing/2014/main" id="{25853008-9A23-78EB-A0A0-8D0EF2B502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C352C2A1-B727-BBD7-2756-4FE0A49973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1.Savior, more than life to me,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307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9F930D85-0D40-611B-8756-ECC9BD752F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2.Thro' this changing world </a:t>
            </a:r>
            <a:endParaRPr lang="ko-KR" altLang="en-US" sz="1100"/>
          </a:p>
        </p:txBody>
      </p:sp>
      <p:sp>
        <p:nvSpPr>
          <p:cNvPr id="307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3F2BAA29-C986-3A21-654F-D816E4066F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3.Let me love Thee more and </a:t>
            </a:r>
            <a:endParaRPr lang="ko-KR" altLang="en-US" sz="1100"/>
          </a:p>
        </p:txBody>
      </p:sp>
      <p:sp>
        <p:nvSpPr>
          <p:cNvPr id="307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9D7FAC49-3243-06A6-CCEB-97B26D32EC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R.Every day, every hour, Let </a:t>
            </a:r>
            <a:endParaRPr lang="ko-KR" altLang="en-US" sz="1100"/>
          </a:p>
        </p:txBody>
      </p:sp>
      <p:sp>
        <p:nvSpPr>
          <p:cNvPr id="307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774B5798-F8AD-8ED4-B200-83E33B8E33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나의 생명 되신 주</a:t>
            </a:r>
          </a:p>
        </p:txBody>
      </p:sp>
      <p:sp>
        <p:nvSpPr>
          <p:cNvPr id="308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0B395F9E-15CD-9ACF-D246-AC6226D893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괴론 세상 지낼 때</a:t>
            </a:r>
          </a:p>
        </p:txBody>
      </p:sp>
      <p:sp>
        <p:nvSpPr>
          <p:cNvPr id="308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2B71DA8A-EEBC-06B5-6E70-F33BD78B3A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세상 살아갈 때에</a:t>
            </a:r>
          </a:p>
        </p:txBody>
      </p:sp>
      <p:sp>
        <p:nvSpPr>
          <p:cNvPr id="308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5B82A239-BFEA-E5D3-CAF2-2F7663AB0C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날마다 날마다 주를 찬송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1">
            <a:extLst>
              <a:ext uri="{FF2B5EF4-FFF2-40B4-BE49-F238E27FC236}">
                <a16:creationId xmlns:a16="http://schemas.microsoft.com/office/drawing/2014/main" id="{C49BB973-5625-1D2C-B2DE-AF6AD259EE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9DBD6EB9-1735-3B92-0348-5DD3BBD55E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나의 생명 되신 주 주님 앞에</a:t>
            </a:r>
          </a:p>
        </p:txBody>
      </p:sp>
      <p:sp>
        <p:nvSpPr>
          <p:cNvPr id="922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9073B1A7-B898-477C-A416-659F63E35C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괴론 세상 지낼 때 나를</a:t>
            </a:r>
          </a:p>
        </p:txBody>
      </p:sp>
      <p:sp>
        <p:nvSpPr>
          <p:cNvPr id="922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8266E182-8983-7EBF-F980-539F6A345B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세상 살아갈 때에 주를 더욱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그림 1">
            <a:extLst>
              <a:ext uri="{FF2B5EF4-FFF2-40B4-BE49-F238E27FC236}">
                <a16:creationId xmlns:a16="http://schemas.microsoft.com/office/drawing/2014/main" id="{617A5ABF-56E9-5CC0-7931-B003C29C65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8D711116-0A40-F42E-D976-C59FC56DB6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나의 생명 되신 주 주님 앞에</a:t>
            </a:r>
          </a:p>
        </p:txBody>
      </p:sp>
      <p:sp>
        <p:nvSpPr>
          <p:cNvPr id="1024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3E45C66A-B671-28F9-966F-10CBB5E820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괴론 세상 지낼 때 나를</a:t>
            </a:r>
          </a:p>
        </p:txBody>
      </p:sp>
      <p:sp>
        <p:nvSpPr>
          <p:cNvPr id="1024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FAD1AD96-138C-BFEB-D2DA-4EE1567EE0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세상 살아갈 때에 주를 더욱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>
            <a:extLst>
              <a:ext uri="{FF2B5EF4-FFF2-40B4-BE49-F238E27FC236}">
                <a16:creationId xmlns:a16="http://schemas.microsoft.com/office/drawing/2014/main" id="{2D3F91A6-A0DA-AC79-82BE-82E40278C6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3C21415E-ADE7-6389-7039-ACF3BD9572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1.Savior, more than life to me,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410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0AA96810-3489-BBB6-A879-BD65507886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2.Thro' this changing world </a:t>
            </a:r>
            <a:endParaRPr lang="ko-KR" altLang="en-US" sz="1100"/>
          </a:p>
        </p:txBody>
      </p:sp>
      <p:sp>
        <p:nvSpPr>
          <p:cNvPr id="410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2E9E1C0C-CE31-7A59-F530-3809BD6CD9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3.Let me love Thee more and </a:t>
            </a:r>
            <a:endParaRPr lang="ko-KR" altLang="en-US" sz="1100"/>
          </a:p>
        </p:txBody>
      </p:sp>
      <p:sp>
        <p:nvSpPr>
          <p:cNvPr id="410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AA407E48-7AB0-781F-B2B2-BCFA511FD2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R.Every day, every hour, Let </a:t>
            </a:r>
            <a:endParaRPr lang="ko-KR" altLang="en-US" sz="1100"/>
          </a:p>
        </p:txBody>
      </p:sp>
      <p:sp>
        <p:nvSpPr>
          <p:cNvPr id="410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204B5380-50AB-2D72-9741-95C4E605F6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나의 생명 되신 주</a:t>
            </a:r>
          </a:p>
        </p:txBody>
      </p:sp>
      <p:sp>
        <p:nvSpPr>
          <p:cNvPr id="410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83AEB27D-5F1E-504D-03B0-1B39181802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괴론 세상 지낼 때</a:t>
            </a:r>
          </a:p>
        </p:txBody>
      </p:sp>
      <p:sp>
        <p:nvSpPr>
          <p:cNvPr id="410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24EF9D54-7846-E885-7914-F43D47626C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세상 살아갈 때에</a:t>
            </a:r>
          </a:p>
        </p:txBody>
      </p:sp>
      <p:sp>
        <p:nvSpPr>
          <p:cNvPr id="410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4E9AB26C-1268-A52E-8D77-644E5B5998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날마다 날마다 주를 찬송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>
            <a:extLst>
              <a:ext uri="{FF2B5EF4-FFF2-40B4-BE49-F238E27FC236}">
                <a16:creationId xmlns:a16="http://schemas.microsoft.com/office/drawing/2014/main" id="{D18AD8A9-6E35-58AD-7DC2-EEFB2DA35F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756B60E7-C46C-F0D1-5DEF-F360C963A3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1.Savior, more than life to me,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512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BF1DE184-9CF1-36A8-CA2D-2AC18BBB60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2.Thro' this changing world </a:t>
            </a:r>
            <a:endParaRPr lang="ko-KR" altLang="en-US" sz="1100"/>
          </a:p>
        </p:txBody>
      </p:sp>
      <p:sp>
        <p:nvSpPr>
          <p:cNvPr id="512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3ED9C23B-E677-B89E-BDA0-686CC98ECC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3.Let me love Thee more and </a:t>
            </a:r>
            <a:endParaRPr lang="ko-KR" altLang="en-US" sz="1100"/>
          </a:p>
        </p:txBody>
      </p:sp>
      <p:sp>
        <p:nvSpPr>
          <p:cNvPr id="512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8F0E36C1-3C43-7B60-B9F5-172404E3C7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R.Every day, every hour, Let </a:t>
            </a:r>
            <a:endParaRPr lang="ko-KR" altLang="en-US" sz="1100"/>
          </a:p>
        </p:txBody>
      </p:sp>
      <p:sp>
        <p:nvSpPr>
          <p:cNvPr id="512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CAC9F1F4-4EFD-C433-471A-79AA1F718C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나의 생명 되신 주</a:t>
            </a:r>
          </a:p>
        </p:txBody>
      </p:sp>
      <p:sp>
        <p:nvSpPr>
          <p:cNvPr id="512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F070AD22-91E4-A34C-FC7A-0DA0EF5A66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괴론 세상 지낼 때</a:t>
            </a:r>
          </a:p>
        </p:txBody>
      </p:sp>
      <p:sp>
        <p:nvSpPr>
          <p:cNvPr id="512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B759ACC7-A97B-76CD-A0C4-7758D406E1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세상 살아갈 때에</a:t>
            </a:r>
          </a:p>
        </p:txBody>
      </p:sp>
      <p:sp>
        <p:nvSpPr>
          <p:cNvPr id="513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DB26CBD5-CF07-3627-17A9-C1ABCBFE66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날마다 날마다 주를 찬송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>
            <a:extLst>
              <a:ext uri="{FF2B5EF4-FFF2-40B4-BE49-F238E27FC236}">
                <a16:creationId xmlns:a16="http://schemas.microsoft.com/office/drawing/2014/main" id="{3F2C1ACB-5EE0-5DE3-965B-7EB2FC805A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B8DBA2D3-B4AF-5FB2-F28E-0BBF86DB85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1.Savior, more than life to me,</a:t>
            </a:r>
            <a:endParaRPr lang="ko-KR" altLang="en-US" sz="1100"/>
          </a:p>
        </p:txBody>
      </p:sp>
      <p:sp>
        <p:nvSpPr>
          <p:cNvPr id="614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3E510718-43E7-DE2B-CCA4-8170D486CC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2.Thro' this changing world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614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D30DFCC7-62D1-8B34-EE60-A5301483A0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3.Let me love Thee more and </a:t>
            </a:r>
            <a:endParaRPr lang="ko-KR" altLang="en-US" sz="1100"/>
          </a:p>
        </p:txBody>
      </p:sp>
      <p:sp>
        <p:nvSpPr>
          <p:cNvPr id="615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DFAC7AED-C339-E4BC-C3F9-A546B206A1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R.Every day, every hour, Let </a:t>
            </a:r>
            <a:endParaRPr lang="ko-KR" altLang="en-US" sz="1100"/>
          </a:p>
        </p:txBody>
      </p:sp>
      <p:sp>
        <p:nvSpPr>
          <p:cNvPr id="615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9B148DEF-52DF-1579-61EF-DEBE53BFB8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나의 생명 되신 주</a:t>
            </a:r>
          </a:p>
        </p:txBody>
      </p:sp>
      <p:sp>
        <p:nvSpPr>
          <p:cNvPr id="615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96C825D4-8A16-9CFE-2CF5-12E5335B1E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괴론 세상 지낼 때</a:t>
            </a:r>
          </a:p>
        </p:txBody>
      </p:sp>
      <p:sp>
        <p:nvSpPr>
          <p:cNvPr id="615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BBFDF7B9-BB3D-480C-263D-CCCEDC9FD8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세상 살아갈 때에</a:t>
            </a:r>
          </a:p>
        </p:txBody>
      </p:sp>
      <p:sp>
        <p:nvSpPr>
          <p:cNvPr id="615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D0658B03-491C-28D2-8B18-89B24766DE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날마다 날마다 주를 찬송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>
            <a:extLst>
              <a:ext uri="{FF2B5EF4-FFF2-40B4-BE49-F238E27FC236}">
                <a16:creationId xmlns:a16="http://schemas.microsoft.com/office/drawing/2014/main" id="{6221B28E-0622-F566-A8E9-28A02611B4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CB0DDF85-89BF-CCF8-F208-3B7E4FD040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1.Savior, more than life to me,</a:t>
            </a:r>
            <a:endParaRPr lang="ko-KR" altLang="en-US" sz="1100"/>
          </a:p>
        </p:txBody>
      </p:sp>
      <p:sp>
        <p:nvSpPr>
          <p:cNvPr id="717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3BC4E52D-9144-F473-607E-7F6A119150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2.Thro' this changing world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717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31CDC757-53FA-4CB8-0D6F-71BC867331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3.Let me love Thee more and </a:t>
            </a:r>
            <a:endParaRPr lang="ko-KR" altLang="en-US" sz="1100"/>
          </a:p>
        </p:txBody>
      </p:sp>
      <p:sp>
        <p:nvSpPr>
          <p:cNvPr id="717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1CBF0AE2-F2BE-4C9B-24C6-579FC939E3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R.Every day, every hour, Let </a:t>
            </a:r>
            <a:endParaRPr lang="ko-KR" altLang="en-US" sz="1100"/>
          </a:p>
        </p:txBody>
      </p:sp>
      <p:sp>
        <p:nvSpPr>
          <p:cNvPr id="717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126F50F0-4D7C-7D47-E226-AC5E39C1C7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나의 생명 되신 주</a:t>
            </a:r>
          </a:p>
        </p:txBody>
      </p:sp>
      <p:sp>
        <p:nvSpPr>
          <p:cNvPr id="717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C52394AA-1FAE-B60A-9D18-D3FC35345A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괴론 세상 지낼 때</a:t>
            </a:r>
          </a:p>
        </p:txBody>
      </p:sp>
      <p:sp>
        <p:nvSpPr>
          <p:cNvPr id="717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0B8EA76B-4598-55D3-EC98-EC78F08CF0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세상 살아갈 때에</a:t>
            </a:r>
          </a:p>
        </p:txBody>
      </p:sp>
      <p:sp>
        <p:nvSpPr>
          <p:cNvPr id="717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58533417-2CC5-91AA-58D1-E4C76B79CD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날마다 날마다 주를 찬송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1">
            <a:extLst>
              <a:ext uri="{FF2B5EF4-FFF2-40B4-BE49-F238E27FC236}">
                <a16:creationId xmlns:a16="http://schemas.microsoft.com/office/drawing/2014/main" id="{6ED387AA-0E02-F3A6-E8E8-5CA3FDA07B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C3FC549D-4879-C547-F4CF-D76A08FB90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1.Savior, more than life to me,</a:t>
            </a:r>
            <a:endParaRPr lang="ko-KR" altLang="en-US" sz="1100"/>
          </a:p>
        </p:txBody>
      </p:sp>
      <p:sp>
        <p:nvSpPr>
          <p:cNvPr id="819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3C9758A4-DE0E-38FB-609A-994C93D34A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2.Thro' this changing world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819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BD4CF386-0BE3-7D4D-8595-C37DAB579A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3.Let me love Thee more and </a:t>
            </a:r>
            <a:endParaRPr lang="ko-KR" altLang="en-US" sz="1100"/>
          </a:p>
        </p:txBody>
      </p:sp>
      <p:sp>
        <p:nvSpPr>
          <p:cNvPr id="819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5341564E-B835-8368-9DFD-D473472C64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R.Every day, every hour, Let </a:t>
            </a:r>
            <a:endParaRPr lang="ko-KR" altLang="en-US" sz="1100"/>
          </a:p>
        </p:txBody>
      </p:sp>
      <p:sp>
        <p:nvSpPr>
          <p:cNvPr id="819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6B3D8626-E204-AAE7-8DB0-26326D914D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나의 생명 되신 주</a:t>
            </a:r>
          </a:p>
        </p:txBody>
      </p:sp>
      <p:sp>
        <p:nvSpPr>
          <p:cNvPr id="820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98E35177-B03F-C6A8-D1CB-6F4EA17D3B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괴론 세상 지낼 때</a:t>
            </a:r>
          </a:p>
        </p:txBody>
      </p:sp>
      <p:sp>
        <p:nvSpPr>
          <p:cNvPr id="820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8E5C2A7D-BEF5-82A1-F2F9-1CA1298F03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세상 살아갈 때에</a:t>
            </a:r>
          </a:p>
        </p:txBody>
      </p:sp>
      <p:sp>
        <p:nvSpPr>
          <p:cNvPr id="820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2E29F3A1-F5E1-5339-8293-4DF324C494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날마다 날마다 주를 찬송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1">
            <a:extLst>
              <a:ext uri="{FF2B5EF4-FFF2-40B4-BE49-F238E27FC236}">
                <a16:creationId xmlns:a16="http://schemas.microsoft.com/office/drawing/2014/main" id="{D99D6259-EDB6-D410-5B4B-99488C9A81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2AF37E01-C221-1768-BCF1-46101EEF52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1.Savior, more than life to me,</a:t>
            </a:r>
            <a:endParaRPr lang="ko-KR" altLang="en-US" sz="1100"/>
          </a:p>
        </p:txBody>
      </p:sp>
      <p:sp>
        <p:nvSpPr>
          <p:cNvPr id="922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3A251FC4-1EB8-55E8-AC0E-481D7E8A1C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2.Thro' this changing world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922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F4B67AD6-0D52-973E-129E-B6FAF059FB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3.Let me love Thee more and </a:t>
            </a:r>
            <a:endParaRPr lang="ko-KR" altLang="en-US" sz="1100"/>
          </a:p>
        </p:txBody>
      </p:sp>
      <p:sp>
        <p:nvSpPr>
          <p:cNvPr id="922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19F09871-65A1-0195-E799-3EAC8990B7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R.Every day, every hour, Let </a:t>
            </a:r>
            <a:endParaRPr lang="ko-KR" altLang="en-US" sz="1100"/>
          </a:p>
        </p:txBody>
      </p:sp>
      <p:sp>
        <p:nvSpPr>
          <p:cNvPr id="922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46D782BB-4891-799A-EEC4-6A17D5A59A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나의 생명 되신 주</a:t>
            </a:r>
          </a:p>
        </p:txBody>
      </p:sp>
      <p:sp>
        <p:nvSpPr>
          <p:cNvPr id="922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DDCEBDC0-EF32-8990-A179-240CF0F6D0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괴론 세상 지낼 때</a:t>
            </a:r>
          </a:p>
        </p:txBody>
      </p:sp>
      <p:sp>
        <p:nvSpPr>
          <p:cNvPr id="922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0A8E75E5-E40B-44B8-5A71-859C353312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세상 살아갈 때에</a:t>
            </a:r>
          </a:p>
        </p:txBody>
      </p:sp>
      <p:sp>
        <p:nvSpPr>
          <p:cNvPr id="922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AB2B48BC-8B72-EFB5-4B6F-E29F3A172B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날마다 날마다 주를 찬송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그림 1">
            <a:extLst>
              <a:ext uri="{FF2B5EF4-FFF2-40B4-BE49-F238E27FC236}">
                <a16:creationId xmlns:a16="http://schemas.microsoft.com/office/drawing/2014/main" id="{950FCC65-9F73-663E-1C6A-F2EF5EBE2C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D204C091-3A02-EE7A-D99B-1FF8E6A77C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1.Savior, more than life to me,</a:t>
            </a:r>
            <a:endParaRPr lang="ko-KR" altLang="en-US" sz="1100"/>
          </a:p>
        </p:txBody>
      </p:sp>
      <p:sp>
        <p:nvSpPr>
          <p:cNvPr id="1024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CA12BF8E-F2B8-225B-A408-1CC475E766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2.Thro' this changing world </a:t>
            </a:r>
            <a:endParaRPr lang="ko-KR" altLang="en-US" sz="1100"/>
          </a:p>
        </p:txBody>
      </p:sp>
      <p:sp>
        <p:nvSpPr>
          <p:cNvPr id="1024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6D6F50CE-6477-60AC-F4A6-4954094BB7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3.Let me love Thee more and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024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FA253046-74C6-918A-1101-020D4CD601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R.Every day, every hour, Let </a:t>
            </a:r>
            <a:endParaRPr lang="ko-KR" altLang="en-US" sz="1100"/>
          </a:p>
        </p:txBody>
      </p:sp>
      <p:sp>
        <p:nvSpPr>
          <p:cNvPr id="1024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D23DAC50-EB46-EA35-DEB8-ECA32B5D33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나의 생명 되신 주</a:t>
            </a:r>
          </a:p>
        </p:txBody>
      </p:sp>
      <p:sp>
        <p:nvSpPr>
          <p:cNvPr id="1024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50E67C3D-3C29-1AD0-BC89-5B153A716A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괴론 세상 지낼 때</a:t>
            </a:r>
          </a:p>
        </p:txBody>
      </p:sp>
      <p:sp>
        <p:nvSpPr>
          <p:cNvPr id="1024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CB6C1356-7899-2942-A6E4-7D5DDF25F5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세상 살아갈 때에</a:t>
            </a:r>
          </a:p>
        </p:txBody>
      </p:sp>
      <p:sp>
        <p:nvSpPr>
          <p:cNvPr id="1025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9ADA13EB-8B8F-F7C6-9F66-F9E9604E6F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날마다 날마다 주를 찬송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882</Words>
  <Application>Microsoft Office PowerPoint</Application>
  <PresentationFormat>On-screen Show (4:3)</PresentationFormat>
  <Paragraphs>123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굴림</vt:lpstr>
      <vt:lpstr>Arial</vt:lpstr>
      <vt:lpstr>맑은 고딕</vt:lpstr>
      <vt:lpstr>기본 디자인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KOREA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All user</dc:creator>
  <cp:lastModifiedBy>HaSol Im</cp:lastModifiedBy>
  <cp:revision>25</cp:revision>
  <dcterms:created xsi:type="dcterms:W3CDTF">2014-07-22T01:22:16Z</dcterms:created>
  <dcterms:modified xsi:type="dcterms:W3CDTF">2025-02-23T14:43:58Z</dcterms:modified>
</cp:coreProperties>
</file>