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47">
          <p15:clr>
            <a:srgbClr val="A4A3A4"/>
          </p15:clr>
        </p15:guide>
        <p15:guide id="2" pos="1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1355" autoAdjust="0"/>
  </p:normalViewPr>
  <p:slideViewPr>
    <p:cSldViewPr>
      <p:cViewPr varScale="1">
        <p:scale>
          <a:sx n="97" d="100"/>
          <a:sy n="97" d="100"/>
        </p:scale>
        <p:origin x="1926" y="90"/>
      </p:cViewPr>
      <p:guideLst>
        <p:guide orient="horz" pos="4247"/>
        <p:guide pos="1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7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36FBC1-C3BA-43FE-ABC7-A359C717BAB6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247058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ECACA0-6791-4357-81F2-CACDB996679F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62626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47B1AB-4802-4CF9-9C89-A85DC75C944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58198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2EC702-78ED-4296-96DB-F53649C09B3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16093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F6928A-7B2C-478A-AA82-7B616B92C07F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921264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771ACB-F301-4A3E-84D0-9371B3463527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68714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B8C5AB-2CBC-4EBB-B4CC-2D7DE68FDA90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769611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29D5C7-65B5-4716-B764-B1D23D7DB6B7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64833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E788A0-4930-4624-8F81-C94D2B948C1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86402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56E0D2-D670-4AED-9211-379437C5440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413947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879822-76EB-48E0-A325-683B8A7048F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76912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/>
            </a:lvl1pPr>
          </a:lstStyle>
          <a:p>
            <a:fld id="{472FA074-D640-41E3-A9C7-4B757C19F98D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8.xml"/><Relationship Id="rId5" Type="http://schemas.openxmlformats.org/officeDocument/2006/relationships/slide" Target="slide15.xml"/><Relationship Id="rId4" Type="http://schemas.openxmlformats.org/officeDocument/2006/relationships/slide" Target="slide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8.xml"/><Relationship Id="rId5" Type="http://schemas.openxmlformats.org/officeDocument/2006/relationships/slide" Target="slide15.xml"/><Relationship Id="rId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8.xml"/><Relationship Id="rId5" Type="http://schemas.openxmlformats.org/officeDocument/2006/relationships/slide" Target="slide15.xml"/><Relationship Id="rId4" Type="http://schemas.openxmlformats.org/officeDocument/2006/relationships/slide" Target="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8.xml"/><Relationship Id="rId5" Type="http://schemas.openxmlformats.org/officeDocument/2006/relationships/slide" Target="slide15.xml"/><Relationship Id="rId4" Type="http://schemas.openxmlformats.org/officeDocument/2006/relationships/slide" Target="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8.xml"/><Relationship Id="rId5" Type="http://schemas.openxmlformats.org/officeDocument/2006/relationships/slide" Target="slide15.xml"/><Relationship Id="rId4" Type="http://schemas.openxmlformats.org/officeDocument/2006/relationships/slide" Target="slid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8.xml"/><Relationship Id="rId5" Type="http://schemas.openxmlformats.org/officeDocument/2006/relationships/slide" Target="slide15.xml"/><Relationship Id="rId4" Type="http://schemas.openxmlformats.org/officeDocument/2006/relationships/slide" Target="slide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8.xml"/><Relationship Id="rId5" Type="http://schemas.openxmlformats.org/officeDocument/2006/relationships/slide" Target="slide15.xml"/><Relationship Id="rId4" Type="http://schemas.openxmlformats.org/officeDocument/2006/relationships/slide" Target="slide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8.xml"/><Relationship Id="rId5" Type="http://schemas.openxmlformats.org/officeDocument/2006/relationships/slide" Target="slide15.xml"/><Relationship Id="rId4" Type="http://schemas.openxmlformats.org/officeDocument/2006/relationships/slide" Target="slide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8.xml"/><Relationship Id="rId5" Type="http://schemas.openxmlformats.org/officeDocument/2006/relationships/slide" Target="slide15.xml"/><Relationship Id="rId4" Type="http://schemas.openxmlformats.org/officeDocument/2006/relationships/slide" Target="slide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8.xml"/><Relationship Id="rId5" Type="http://schemas.openxmlformats.org/officeDocument/2006/relationships/slide" Target="slide15.xml"/><Relationship Id="rId4" Type="http://schemas.openxmlformats.org/officeDocument/2006/relationships/slide" Target="slide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8.xml"/><Relationship Id="rId5" Type="http://schemas.openxmlformats.org/officeDocument/2006/relationships/slide" Target="slide15.xml"/><Relationship Id="rId4" Type="http://schemas.openxmlformats.org/officeDocument/2006/relationships/slide" Target="slide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slide" Target="slide18.xml"/><Relationship Id="rId4" Type="http://schemas.openxmlformats.org/officeDocument/2006/relationships/slide" Target="slide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주님의 뜻을 이루소서 고요한</a:t>
            </a:r>
          </a:p>
        </p:txBody>
      </p:sp>
      <p:sp>
        <p:nvSpPr>
          <p:cNvPr id="2052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주님의 뜻을 이루소서 주님 발</a:t>
            </a:r>
          </a:p>
        </p:txBody>
      </p:sp>
      <p:sp>
        <p:nvSpPr>
          <p:cNvPr id="2053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주님의 뜻을 이루소서 병들어</a:t>
            </a:r>
          </a:p>
        </p:txBody>
      </p:sp>
      <p:sp>
        <p:nvSpPr>
          <p:cNvPr id="2054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주님의 뜻을 이루소서 온전히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1.Have Thine own way, Lord!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3076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2.Have Thine own way, Lord! </a:t>
            </a:r>
            <a:endParaRPr lang="ko-KR" altLang="en-US" sz="1100"/>
          </a:p>
        </p:txBody>
      </p:sp>
      <p:sp>
        <p:nvSpPr>
          <p:cNvPr id="3077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3.Have Thine own way, Lord! </a:t>
            </a:r>
            <a:endParaRPr lang="ko-KR" altLang="en-US" sz="1100"/>
          </a:p>
        </p:txBody>
      </p:sp>
      <p:sp>
        <p:nvSpPr>
          <p:cNvPr id="3078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4.Have Thine own way, Lord! </a:t>
            </a:r>
            <a:endParaRPr lang="ko-KR" altLang="en-US" sz="1100"/>
          </a:p>
        </p:txBody>
      </p:sp>
      <p:sp>
        <p:nvSpPr>
          <p:cNvPr id="3079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주님의 뜻을 이루소서 고요한</a:t>
            </a:r>
          </a:p>
        </p:txBody>
      </p:sp>
      <p:sp>
        <p:nvSpPr>
          <p:cNvPr id="3080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주님의 뜻을 이루소서 주님 발</a:t>
            </a:r>
          </a:p>
        </p:txBody>
      </p:sp>
      <p:sp>
        <p:nvSpPr>
          <p:cNvPr id="3081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주님의 뜻을 이루소서 병들어</a:t>
            </a:r>
          </a:p>
        </p:txBody>
      </p:sp>
      <p:sp>
        <p:nvSpPr>
          <p:cNvPr id="3082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주님의 뜻을 이루소서 온전히</a:t>
            </a:r>
          </a:p>
        </p:txBody>
      </p:sp>
    </p:spTree>
    <p:extLst>
      <p:ext uri="{BB962C8B-B14F-4D97-AF65-F5344CB8AC3E}">
        <p14:creationId xmlns:p14="http://schemas.microsoft.com/office/powerpoint/2010/main" val="426043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1.Have Thine own way, Lord!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4100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2.Have Thine own way, Lord! </a:t>
            </a:r>
            <a:endParaRPr lang="ko-KR" altLang="en-US" sz="1100"/>
          </a:p>
        </p:txBody>
      </p:sp>
      <p:sp>
        <p:nvSpPr>
          <p:cNvPr id="4101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3.Have Thine own way, Lord! </a:t>
            </a:r>
            <a:endParaRPr lang="ko-KR" altLang="en-US" sz="1100"/>
          </a:p>
        </p:txBody>
      </p:sp>
      <p:sp>
        <p:nvSpPr>
          <p:cNvPr id="4102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4.Have Thine own way, Lord! </a:t>
            </a:r>
            <a:endParaRPr lang="ko-KR" altLang="en-US" sz="1100"/>
          </a:p>
        </p:txBody>
      </p:sp>
      <p:sp>
        <p:nvSpPr>
          <p:cNvPr id="4103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주님의 뜻을 이루소서 고요한</a:t>
            </a:r>
          </a:p>
        </p:txBody>
      </p:sp>
      <p:sp>
        <p:nvSpPr>
          <p:cNvPr id="4104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주님의 뜻을 이루소서 주님 발</a:t>
            </a:r>
          </a:p>
        </p:txBody>
      </p:sp>
      <p:sp>
        <p:nvSpPr>
          <p:cNvPr id="4105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주님의 뜻을 이루소서 병들어</a:t>
            </a:r>
          </a:p>
        </p:txBody>
      </p:sp>
      <p:sp>
        <p:nvSpPr>
          <p:cNvPr id="4106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주님의 뜻을 이루소서 온전히</a:t>
            </a:r>
          </a:p>
        </p:txBody>
      </p:sp>
    </p:spTree>
    <p:extLst>
      <p:ext uri="{BB962C8B-B14F-4D97-AF65-F5344CB8AC3E}">
        <p14:creationId xmlns:p14="http://schemas.microsoft.com/office/powerpoint/2010/main" val="51580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1.Have Thine own way, Lord! </a:t>
            </a:r>
            <a:endParaRPr lang="ko-KR" altLang="en-US" sz="1100"/>
          </a:p>
        </p:txBody>
      </p:sp>
      <p:sp>
        <p:nvSpPr>
          <p:cNvPr id="5124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2.Have Thine own way, Lord!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5125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3.Have Thine own way, Lord! </a:t>
            </a:r>
            <a:endParaRPr lang="ko-KR" altLang="en-US" sz="1100"/>
          </a:p>
        </p:txBody>
      </p:sp>
      <p:sp>
        <p:nvSpPr>
          <p:cNvPr id="5126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4.Have Thine own way, Lord! </a:t>
            </a:r>
            <a:endParaRPr lang="ko-KR" altLang="en-US" sz="1100"/>
          </a:p>
        </p:txBody>
      </p:sp>
      <p:sp>
        <p:nvSpPr>
          <p:cNvPr id="5127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주님의 뜻을 이루소서 고요한</a:t>
            </a:r>
          </a:p>
        </p:txBody>
      </p:sp>
      <p:sp>
        <p:nvSpPr>
          <p:cNvPr id="5128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주님의 뜻을 이루소서 주님 발</a:t>
            </a:r>
          </a:p>
        </p:txBody>
      </p:sp>
      <p:sp>
        <p:nvSpPr>
          <p:cNvPr id="5129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주님의 뜻을 이루소서 병들어</a:t>
            </a:r>
          </a:p>
        </p:txBody>
      </p:sp>
      <p:sp>
        <p:nvSpPr>
          <p:cNvPr id="5130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주님의 뜻을 이루소서 온전히</a:t>
            </a:r>
          </a:p>
        </p:txBody>
      </p:sp>
    </p:spTree>
    <p:extLst>
      <p:ext uri="{BB962C8B-B14F-4D97-AF65-F5344CB8AC3E}">
        <p14:creationId xmlns:p14="http://schemas.microsoft.com/office/powerpoint/2010/main" val="28837452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1.Have Thine own way, Lord! </a:t>
            </a:r>
            <a:endParaRPr lang="ko-KR" altLang="en-US" sz="1100"/>
          </a:p>
        </p:txBody>
      </p:sp>
      <p:sp>
        <p:nvSpPr>
          <p:cNvPr id="6148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2.Have Thine own way, Lord!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6149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3.Have Thine own way, Lord! </a:t>
            </a:r>
            <a:endParaRPr lang="ko-KR" altLang="en-US" sz="1100"/>
          </a:p>
        </p:txBody>
      </p:sp>
      <p:sp>
        <p:nvSpPr>
          <p:cNvPr id="6150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4.Have Thine own way, Lord! </a:t>
            </a:r>
            <a:endParaRPr lang="ko-KR" altLang="en-US" sz="1100"/>
          </a:p>
        </p:txBody>
      </p:sp>
      <p:sp>
        <p:nvSpPr>
          <p:cNvPr id="6151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주님의 뜻을 이루소서 고요한</a:t>
            </a:r>
          </a:p>
        </p:txBody>
      </p:sp>
      <p:sp>
        <p:nvSpPr>
          <p:cNvPr id="6152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주님의 뜻을 이루소서 주님 발</a:t>
            </a:r>
          </a:p>
        </p:txBody>
      </p:sp>
      <p:sp>
        <p:nvSpPr>
          <p:cNvPr id="6153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주님의 뜻을 이루소서 병들어</a:t>
            </a:r>
          </a:p>
        </p:txBody>
      </p:sp>
      <p:sp>
        <p:nvSpPr>
          <p:cNvPr id="6154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주님의 뜻을 이루소서 온전히</a:t>
            </a:r>
          </a:p>
        </p:txBody>
      </p:sp>
    </p:spTree>
    <p:extLst>
      <p:ext uri="{BB962C8B-B14F-4D97-AF65-F5344CB8AC3E}">
        <p14:creationId xmlns:p14="http://schemas.microsoft.com/office/powerpoint/2010/main" val="7979310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1.Have Thine own way, Lord! </a:t>
            </a:r>
            <a:endParaRPr lang="ko-KR" altLang="en-US" sz="1100"/>
          </a:p>
        </p:txBody>
      </p:sp>
      <p:sp>
        <p:nvSpPr>
          <p:cNvPr id="7172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2.Have Thine own way, Lord!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7173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3.Have Thine own way, Lord! </a:t>
            </a:r>
            <a:endParaRPr lang="ko-KR" altLang="en-US" sz="1100"/>
          </a:p>
        </p:txBody>
      </p:sp>
      <p:sp>
        <p:nvSpPr>
          <p:cNvPr id="7174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4.Have Thine own way, Lord! </a:t>
            </a:r>
            <a:endParaRPr lang="ko-KR" altLang="en-US" sz="1100"/>
          </a:p>
        </p:txBody>
      </p:sp>
      <p:sp>
        <p:nvSpPr>
          <p:cNvPr id="7175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주님의 뜻을 이루소서 고요한</a:t>
            </a:r>
          </a:p>
        </p:txBody>
      </p:sp>
      <p:sp>
        <p:nvSpPr>
          <p:cNvPr id="7176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주님의 뜻을 이루소서 주님 발</a:t>
            </a:r>
          </a:p>
        </p:txBody>
      </p:sp>
      <p:sp>
        <p:nvSpPr>
          <p:cNvPr id="7177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주님의 뜻을 이루소서 병들어</a:t>
            </a:r>
          </a:p>
        </p:txBody>
      </p:sp>
      <p:sp>
        <p:nvSpPr>
          <p:cNvPr id="7178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주님의 뜻을 이루소서 온전히</a:t>
            </a:r>
          </a:p>
        </p:txBody>
      </p:sp>
    </p:spTree>
    <p:extLst>
      <p:ext uri="{BB962C8B-B14F-4D97-AF65-F5344CB8AC3E}">
        <p14:creationId xmlns:p14="http://schemas.microsoft.com/office/powerpoint/2010/main" val="2969563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1.Have Thine own way, Lord! </a:t>
            </a:r>
            <a:endParaRPr lang="ko-KR" altLang="en-US" sz="1100"/>
          </a:p>
        </p:txBody>
      </p:sp>
      <p:sp>
        <p:nvSpPr>
          <p:cNvPr id="8196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2.Have Thine own way, Lord! </a:t>
            </a:r>
            <a:endParaRPr lang="ko-KR" altLang="en-US" sz="1100"/>
          </a:p>
        </p:txBody>
      </p:sp>
      <p:sp>
        <p:nvSpPr>
          <p:cNvPr id="8197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3.Have Thine own way, Lord!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8198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4.Have Thine own way, Lord! </a:t>
            </a:r>
            <a:endParaRPr lang="ko-KR" altLang="en-US" sz="1100"/>
          </a:p>
        </p:txBody>
      </p:sp>
      <p:sp>
        <p:nvSpPr>
          <p:cNvPr id="8199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주님의 뜻을 이루소서 고요한</a:t>
            </a:r>
          </a:p>
        </p:txBody>
      </p:sp>
      <p:sp>
        <p:nvSpPr>
          <p:cNvPr id="8200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주님의 뜻을 이루소서 주님 발</a:t>
            </a:r>
          </a:p>
        </p:txBody>
      </p:sp>
      <p:sp>
        <p:nvSpPr>
          <p:cNvPr id="8201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주님의 뜻을 이루소서 병들어</a:t>
            </a:r>
          </a:p>
        </p:txBody>
      </p:sp>
      <p:sp>
        <p:nvSpPr>
          <p:cNvPr id="8202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주님의 뜻을 이루소서 온전히</a:t>
            </a:r>
          </a:p>
        </p:txBody>
      </p:sp>
    </p:spTree>
    <p:extLst>
      <p:ext uri="{BB962C8B-B14F-4D97-AF65-F5344CB8AC3E}">
        <p14:creationId xmlns:p14="http://schemas.microsoft.com/office/powerpoint/2010/main" val="20896600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1.Have Thine own way, Lord! </a:t>
            </a:r>
            <a:endParaRPr lang="ko-KR" altLang="en-US" sz="1100"/>
          </a:p>
        </p:txBody>
      </p:sp>
      <p:sp>
        <p:nvSpPr>
          <p:cNvPr id="9220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2.Have Thine own way, Lord! </a:t>
            </a:r>
            <a:endParaRPr lang="ko-KR" altLang="en-US" sz="1100"/>
          </a:p>
        </p:txBody>
      </p:sp>
      <p:sp>
        <p:nvSpPr>
          <p:cNvPr id="9221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3.Have Thine own way, Lord!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9222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4.Have Thine own way, Lord! </a:t>
            </a:r>
            <a:endParaRPr lang="ko-KR" altLang="en-US" sz="1100"/>
          </a:p>
        </p:txBody>
      </p:sp>
      <p:sp>
        <p:nvSpPr>
          <p:cNvPr id="9223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주님의 뜻을 이루소서 고요한</a:t>
            </a:r>
          </a:p>
        </p:txBody>
      </p:sp>
      <p:sp>
        <p:nvSpPr>
          <p:cNvPr id="9224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주님의 뜻을 이루소서 주님 발</a:t>
            </a:r>
          </a:p>
        </p:txBody>
      </p:sp>
      <p:sp>
        <p:nvSpPr>
          <p:cNvPr id="9225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주님의 뜻을 이루소서 병들어</a:t>
            </a:r>
          </a:p>
        </p:txBody>
      </p:sp>
      <p:sp>
        <p:nvSpPr>
          <p:cNvPr id="9226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주님의 뜻을 이루소서 온전히</a:t>
            </a:r>
          </a:p>
        </p:txBody>
      </p:sp>
    </p:spTree>
    <p:extLst>
      <p:ext uri="{BB962C8B-B14F-4D97-AF65-F5344CB8AC3E}">
        <p14:creationId xmlns:p14="http://schemas.microsoft.com/office/powerpoint/2010/main" val="42320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1.Have Thine own way, Lord! </a:t>
            </a:r>
            <a:endParaRPr lang="ko-KR" altLang="en-US" sz="1100"/>
          </a:p>
        </p:txBody>
      </p:sp>
      <p:sp>
        <p:nvSpPr>
          <p:cNvPr id="10244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2.Have Thine own way, Lord! </a:t>
            </a:r>
            <a:endParaRPr lang="ko-KR" altLang="en-US" sz="1100"/>
          </a:p>
        </p:txBody>
      </p:sp>
      <p:sp>
        <p:nvSpPr>
          <p:cNvPr id="10245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3.Have Thine own way, Lord!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0246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4.Have Thine own way, Lord! </a:t>
            </a:r>
            <a:endParaRPr lang="ko-KR" altLang="en-US" sz="1100"/>
          </a:p>
        </p:txBody>
      </p:sp>
      <p:sp>
        <p:nvSpPr>
          <p:cNvPr id="10247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주님의 뜻을 이루소서 고요한</a:t>
            </a:r>
          </a:p>
        </p:txBody>
      </p:sp>
      <p:sp>
        <p:nvSpPr>
          <p:cNvPr id="10248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주님의 뜻을 이루소서 주님 발</a:t>
            </a:r>
          </a:p>
        </p:txBody>
      </p:sp>
      <p:sp>
        <p:nvSpPr>
          <p:cNvPr id="10249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주님의 뜻을 이루소서 병들어</a:t>
            </a:r>
          </a:p>
        </p:txBody>
      </p:sp>
      <p:sp>
        <p:nvSpPr>
          <p:cNvPr id="10250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주님의 뜻을 이루소서 온전히</a:t>
            </a:r>
          </a:p>
        </p:txBody>
      </p:sp>
    </p:spTree>
    <p:extLst>
      <p:ext uri="{BB962C8B-B14F-4D97-AF65-F5344CB8AC3E}">
        <p14:creationId xmlns:p14="http://schemas.microsoft.com/office/powerpoint/2010/main" val="334110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1.Have Thine own way, Lord! </a:t>
            </a:r>
            <a:endParaRPr lang="ko-KR" altLang="en-US" sz="1100"/>
          </a:p>
        </p:txBody>
      </p:sp>
      <p:sp>
        <p:nvSpPr>
          <p:cNvPr id="11268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2.Have Thine own way, Lord! </a:t>
            </a:r>
            <a:endParaRPr lang="ko-KR" altLang="en-US" sz="1100"/>
          </a:p>
        </p:txBody>
      </p:sp>
      <p:sp>
        <p:nvSpPr>
          <p:cNvPr id="11269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3.Have Thine own way, Lord! </a:t>
            </a:r>
            <a:endParaRPr lang="ko-KR" altLang="en-US" sz="1100"/>
          </a:p>
        </p:txBody>
      </p:sp>
      <p:sp>
        <p:nvSpPr>
          <p:cNvPr id="11270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4.Have Thine own way, Lord!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1271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주님의 뜻을 이루소서 고요한</a:t>
            </a:r>
          </a:p>
        </p:txBody>
      </p:sp>
      <p:sp>
        <p:nvSpPr>
          <p:cNvPr id="11272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주님의 뜻을 이루소서 주님 발</a:t>
            </a:r>
          </a:p>
        </p:txBody>
      </p:sp>
      <p:sp>
        <p:nvSpPr>
          <p:cNvPr id="11273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주님의 뜻을 이루소서 병들어</a:t>
            </a:r>
          </a:p>
        </p:txBody>
      </p:sp>
      <p:sp>
        <p:nvSpPr>
          <p:cNvPr id="11274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주님의 뜻을 이루소서 온전히</a:t>
            </a:r>
          </a:p>
        </p:txBody>
      </p:sp>
    </p:spTree>
    <p:extLst>
      <p:ext uri="{BB962C8B-B14F-4D97-AF65-F5344CB8AC3E}">
        <p14:creationId xmlns:p14="http://schemas.microsoft.com/office/powerpoint/2010/main" val="18416466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1.Have Thine own way, Lord! </a:t>
            </a:r>
            <a:endParaRPr lang="ko-KR" altLang="en-US" sz="1100"/>
          </a:p>
        </p:txBody>
      </p:sp>
      <p:sp>
        <p:nvSpPr>
          <p:cNvPr id="12292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2.Have Thine own way, Lord! </a:t>
            </a:r>
            <a:endParaRPr lang="ko-KR" altLang="en-US" sz="1100"/>
          </a:p>
        </p:txBody>
      </p:sp>
      <p:sp>
        <p:nvSpPr>
          <p:cNvPr id="12293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3.Have Thine own way, Lord! </a:t>
            </a:r>
            <a:endParaRPr lang="ko-KR" altLang="en-US" sz="1100"/>
          </a:p>
        </p:txBody>
      </p:sp>
      <p:sp>
        <p:nvSpPr>
          <p:cNvPr id="12294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4.Have Thine own way, Lord!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2295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주님의 뜻을 이루소서 고요한</a:t>
            </a:r>
          </a:p>
        </p:txBody>
      </p:sp>
      <p:sp>
        <p:nvSpPr>
          <p:cNvPr id="12296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주님의 뜻을 이루소서 주님 발</a:t>
            </a:r>
          </a:p>
        </p:txBody>
      </p:sp>
      <p:sp>
        <p:nvSpPr>
          <p:cNvPr id="12297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주님의 뜻을 이루소서 병들어</a:t>
            </a:r>
          </a:p>
        </p:txBody>
      </p:sp>
      <p:sp>
        <p:nvSpPr>
          <p:cNvPr id="12298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주님의 뜻을 이루소서 온전히</a:t>
            </a:r>
          </a:p>
        </p:txBody>
      </p:sp>
    </p:spTree>
    <p:extLst>
      <p:ext uri="{BB962C8B-B14F-4D97-AF65-F5344CB8AC3E}">
        <p14:creationId xmlns:p14="http://schemas.microsoft.com/office/powerpoint/2010/main" val="497481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주님의 뜻을 이루소서 고요한</a:t>
            </a:r>
          </a:p>
        </p:txBody>
      </p:sp>
      <p:sp>
        <p:nvSpPr>
          <p:cNvPr id="3076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주님의 뜻을 이루소서 주님 발</a:t>
            </a:r>
          </a:p>
        </p:txBody>
      </p:sp>
      <p:sp>
        <p:nvSpPr>
          <p:cNvPr id="3077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주님의 뜻을 이루소서 병들어</a:t>
            </a:r>
          </a:p>
        </p:txBody>
      </p:sp>
      <p:sp>
        <p:nvSpPr>
          <p:cNvPr id="3078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주님의 뜻을 이루소서 온전히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1.Have Thine own way, Lord! </a:t>
            </a:r>
            <a:endParaRPr lang="ko-KR" altLang="en-US" sz="1100"/>
          </a:p>
        </p:txBody>
      </p:sp>
      <p:sp>
        <p:nvSpPr>
          <p:cNvPr id="13316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2.Have Thine own way, Lord! </a:t>
            </a:r>
            <a:endParaRPr lang="ko-KR" altLang="en-US" sz="1100"/>
          </a:p>
        </p:txBody>
      </p:sp>
      <p:sp>
        <p:nvSpPr>
          <p:cNvPr id="13317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3.Have Thine own way, Lord! </a:t>
            </a:r>
            <a:endParaRPr lang="ko-KR" altLang="en-US" sz="1100"/>
          </a:p>
        </p:txBody>
      </p:sp>
      <p:sp>
        <p:nvSpPr>
          <p:cNvPr id="13318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4.Have Thine own way, Lord!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3319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주님의 뜻을 이루소서 고요한</a:t>
            </a:r>
          </a:p>
        </p:txBody>
      </p:sp>
      <p:sp>
        <p:nvSpPr>
          <p:cNvPr id="13320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주님의 뜻을 이루소서 주님 발</a:t>
            </a:r>
          </a:p>
        </p:txBody>
      </p:sp>
      <p:sp>
        <p:nvSpPr>
          <p:cNvPr id="13321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주님의 뜻을 이루소서 병들어</a:t>
            </a:r>
          </a:p>
        </p:txBody>
      </p:sp>
      <p:sp>
        <p:nvSpPr>
          <p:cNvPr id="13322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주님의 뜻을 이루소서 온전히</a:t>
            </a:r>
          </a:p>
        </p:txBody>
      </p:sp>
    </p:spTree>
    <p:extLst>
      <p:ext uri="{BB962C8B-B14F-4D97-AF65-F5344CB8AC3E}">
        <p14:creationId xmlns:p14="http://schemas.microsoft.com/office/powerpoint/2010/main" val="1894999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주님의 뜻을 이루소서 고요한</a:t>
            </a:r>
          </a:p>
        </p:txBody>
      </p:sp>
      <p:sp>
        <p:nvSpPr>
          <p:cNvPr id="4100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주님의 뜻을 이루소서 주님 발</a:t>
            </a:r>
          </a:p>
        </p:txBody>
      </p:sp>
      <p:sp>
        <p:nvSpPr>
          <p:cNvPr id="4101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주님의 뜻을 이루소서 병들어</a:t>
            </a:r>
          </a:p>
        </p:txBody>
      </p:sp>
      <p:sp>
        <p:nvSpPr>
          <p:cNvPr id="4102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주님의 뜻을 이루소서 온전히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주님의 뜻을 이루소서 고요한</a:t>
            </a:r>
          </a:p>
        </p:txBody>
      </p:sp>
      <p:sp>
        <p:nvSpPr>
          <p:cNvPr id="5124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주님의 뜻을 이루소서 주님 발</a:t>
            </a:r>
          </a:p>
        </p:txBody>
      </p:sp>
      <p:sp>
        <p:nvSpPr>
          <p:cNvPr id="5125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주님의 뜻을 이루소서 병들어</a:t>
            </a:r>
          </a:p>
        </p:txBody>
      </p:sp>
      <p:sp>
        <p:nvSpPr>
          <p:cNvPr id="5126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주님의 뜻을 이루소서 온전히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주님의 뜻을 이루소서 고요한</a:t>
            </a:r>
          </a:p>
        </p:txBody>
      </p:sp>
      <p:sp>
        <p:nvSpPr>
          <p:cNvPr id="6148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주님의 뜻을 이루소서 주님 발</a:t>
            </a:r>
          </a:p>
        </p:txBody>
      </p:sp>
      <p:sp>
        <p:nvSpPr>
          <p:cNvPr id="6149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주님의 뜻을 이루소서 병들어</a:t>
            </a:r>
          </a:p>
        </p:txBody>
      </p:sp>
      <p:sp>
        <p:nvSpPr>
          <p:cNvPr id="6150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주님의 뜻을 이루소서 온전히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주님의 뜻을 이루소서 고요한</a:t>
            </a:r>
          </a:p>
        </p:txBody>
      </p:sp>
      <p:sp>
        <p:nvSpPr>
          <p:cNvPr id="7172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주님의 뜻을 이루소서 주님 발</a:t>
            </a:r>
          </a:p>
        </p:txBody>
      </p:sp>
      <p:sp>
        <p:nvSpPr>
          <p:cNvPr id="7173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주님의 뜻을 이루소서 병들어</a:t>
            </a:r>
          </a:p>
        </p:txBody>
      </p:sp>
      <p:sp>
        <p:nvSpPr>
          <p:cNvPr id="7174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주님의 뜻을 이루소서 온전히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주님의 뜻을 이루소서 고요한</a:t>
            </a:r>
          </a:p>
        </p:txBody>
      </p:sp>
      <p:sp>
        <p:nvSpPr>
          <p:cNvPr id="8196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주님의 뜻을 이루소서 주님 발</a:t>
            </a:r>
          </a:p>
        </p:txBody>
      </p:sp>
      <p:sp>
        <p:nvSpPr>
          <p:cNvPr id="8197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주님의 뜻을 이루소서 병들어</a:t>
            </a:r>
          </a:p>
        </p:txBody>
      </p:sp>
      <p:sp>
        <p:nvSpPr>
          <p:cNvPr id="8198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주님의 뜻을 이루소서 온전히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주님의 뜻을 이루소서 고요한</a:t>
            </a:r>
          </a:p>
        </p:txBody>
      </p:sp>
      <p:sp>
        <p:nvSpPr>
          <p:cNvPr id="9220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주님의 뜻을 이루소서 주님 발</a:t>
            </a:r>
          </a:p>
        </p:txBody>
      </p:sp>
      <p:sp>
        <p:nvSpPr>
          <p:cNvPr id="9221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주님의 뜻을 이루소서 병들어</a:t>
            </a:r>
          </a:p>
        </p:txBody>
      </p:sp>
      <p:sp>
        <p:nvSpPr>
          <p:cNvPr id="9222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주님의 뜻을 이루소서 온전히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1.Have Thine own way, Lord!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051" name="AutoShape 1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2.Have Thine own way, Lord! </a:t>
            </a:r>
            <a:endParaRPr lang="ko-KR" altLang="en-US" sz="1100"/>
          </a:p>
        </p:txBody>
      </p:sp>
      <p:sp>
        <p:nvSpPr>
          <p:cNvPr id="2052" name="AutoShape 1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3.Have Thine own way, Lord! </a:t>
            </a:r>
            <a:endParaRPr lang="ko-KR" altLang="en-US" sz="1100"/>
          </a:p>
        </p:txBody>
      </p:sp>
      <p:sp>
        <p:nvSpPr>
          <p:cNvPr id="2053" name="AutoShape 16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4.Have Thine own way, Lord! </a:t>
            </a:r>
            <a:endParaRPr lang="ko-KR" altLang="en-US" sz="1100"/>
          </a:p>
        </p:txBody>
      </p:sp>
      <p:sp>
        <p:nvSpPr>
          <p:cNvPr id="2054" name="AutoShape 1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주님의 뜻을 이루소서 고요한</a:t>
            </a:r>
          </a:p>
        </p:txBody>
      </p:sp>
      <p:sp>
        <p:nvSpPr>
          <p:cNvPr id="2055" name="AutoShape 1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주님의 뜻을 이루소서 주님 발</a:t>
            </a:r>
          </a:p>
        </p:txBody>
      </p:sp>
      <p:sp>
        <p:nvSpPr>
          <p:cNvPr id="2056" name="AutoShape 1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주님의 뜻을 이루소서 병들어</a:t>
            </a:r>
          </a:p>
        </p:txBody>
      </p:sp>
      <p:sp>
        <p:nvSpPr>
          <p:cNvPr id="2057" name="AutoShape 16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주님의 뜻을 이루소서 온전히</a:t>
            </a:r>
          </a:p>
        </p:txBody>
      </p:sp>
      <p:pic>
        <p:nvPicPr>
          <p:cNvPr id="2058" name="그림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214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836</Words>
  <Application>Microsoft Office PowerPoint</Application>
  <PresentationFormat>On-screen Show (4:3)</PresentationFormat>
  <Paragraphs>128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굴림</vt:lpstr>
      <vt:lpstr>Arial</vt:lpstr>
      <vt:lpstr>맑은 고딕</vt:lpstr>
      <vt:lpstr>기본 디자인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KOREA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All user</dc:creator>
  <cp:lastModifiedBy>HaSol Im</cp:lastModifiedBy>
  <cp:revision>26</cp:revision>
  <dcterms:created xsi:type="dcterms:W3CDTF">2014-07-22T01:22:16Z</dcterms:created>
  <dcterms:modified xsi:type="dcterms:W3CDTF">2022-09-04T00:37:05Z</dcterms:modified>
</cp:coreProperties>
</file>