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5" r:id="rId15"/>
    <p:sldId id="288" r:id="rId16"/>
    <p:sldId id="289" r:id="rId17"/>
    <p:sldId id="256" r:id="rId18"/>
    <p:sldId id="257" r:id="rId19"/>
    <p:sldId id="258" r:id="rId20"/>
    <p:sldId id="259" r:id="rId21"/>
    <p:sldId id="260" r:id="rId22"/>
    <p:sldId id="272" r:id="rId23"/>
    <p:sldId id="261" r:id="rId24"/>
    <p:sldId id="262" r:id="rId25"/>
    <p:sldId id="273" r:id="rId26"/>
    <p:sldId id="263" r:id="rId27"/>
    <p:sldId id="264" r:id="rId28"/>
    <p:sldId id="274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53장" id="{3A8202EA-B94F-4761-8D3B-0E1C0D16A8BF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5"/>
            <p14:sldId id="288"/>
            <p14:sldId id="289"/>
          </p14:sldIdLst>
        </p14:section>
        <p14:section name="새찬송가 453장" id="{9CE6B542-E408-4C46-8D29-0B74ECDB9C34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0B2E3-F443-3C40-AD9A-E6277D57A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BBBD55-116C-1505-C988-B62EB903B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189EBB-E851-490D-84D1-809D8FE12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5587F-0A5C-4F49-95B2-A1D01CF6B9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809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4A811-DF57-0C5C-CB71-EDEED5F26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6B3617-B940-9BC3-F331-EFE42061F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07FADB-95D2-97B1-0620-AAB9B70D3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24334-78EA-4444-90BF-F585F31009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798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61EC4B-18E7-8E2D-3A42-427F46423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3CED2B-2A24-E733-F073-E56093CD6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FC7EA2-C19E-B98A-9E90-4B380FBD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8191E-1900-4854-9DB6-16DD80E097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0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C72DB1-3362-479F-F386-E01408C55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2F8FD4-871A-A36C-83E5-48E681FE1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766D4-460F-50D2-13CB-AA56ECC4A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FED92-BBE0-447C-9E8E-C917D95015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594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55E19A-AAF2-545F-F26F-A6D3834C3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D78D-15EF-C389-FA2A-7F3CBCB01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1AEFB2-794A-0718-8391-20873C8E5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0C6A3-BDAB-4A1B-8C07-E7A5C7B2B2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510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1F559-B262-3492-F2A0-135D0A9D4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0BABD-5043-CD1F-495F-BEFA7C789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277B3-1112-1B06-AE8B-0B5F3D447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CD4CA-E9BE-4A44-929E-110656A416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2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9877F1-18D4-3678-F962-AC336DF81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D49218-EF7A-2E8B-92F6-13A8BF8AD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D41EE6-082E-000C-F061-80713DD45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E31C6-7F8F-407C-9F56-3262A0DCAB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462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401865-EF9B-3B9E-6732-DE82C6E59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47F343-AE7D-3392-5526-BA83C03BA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AE5C79-D8C8-4E38-3814-7755F3A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E7968-2D42-4A58-8FBF-1C8BBF9C35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84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059FDC-7D3B-6FA5-02AA-22B100408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6F76E0-59C6-0950-F0B1-B2A90F3ED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8A5ABC-522D-F977-12F7-B1E1EB21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A9FB8-AEAE-4C4A-A053-4DDB4A56CD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631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268C5-B94C-A1A0-4E9E-057422E81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17C9F-D93E-3A15-87DF-55CB9C331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CE718-2286-A886-AEDF-60C261865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89F84-04EB-4905-AFF4-6B8277EA16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80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CD6AF-B20E-5638-FE05-690DDB41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7C275-66A4-1CD3-FA42-00C3712E0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DC4D5-B7CE-8ADD-F4D6-FAC25E557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B4381-81DA-411B-9222-1BE02A661E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943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1674AE-7C7F-0B08-CBA0-754E531B1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7E6828-5DA1-78CF-3A2F-1F41E5EC4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3C4E5E-1F4F-18B6-DA06-D1E303F2BB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92894D-6139-45FE-4866-C0FE6E1951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39BACC-838A-15EF-860B-B6D11BD9E0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0EEC4F1-4238-48B3-BAFE-B2661F8FBC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836C79-BF56-8E2A-83C4-B452967D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about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7E8017-9221-204E-6141-FF1CE3E5F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D3F31D-D654-5D0C-B55C-1DE326691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125283-CB97-2E03-A4A3-13D111FAB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4693D4-59AF-44C0-74BA-47F9F28B2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EDEF2E-5E0A-4497-948E-C8B4CDB5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519AB9-4944-DF32-EAF6-0EA7C233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7C6194-9BB0-558A-12A3-DB38950D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0CF0A8-EE17-BDF0-9B0C-0DC095BBB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7BDBBE-FEEA-10B1-0B5B-0B437713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CFAF04E8-0883-5D61-D576-DFAFE1575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48429B5-10D8-CF92-BEB8-226916187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995E09-59DF-83F1-66B3-3F1DCAC6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443E49-7107-0857-B3EB-C0534E6AD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656FE7E-9902-242D-7671-3A24DE3E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3.More about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89DB28-3144-0429-DF0E-2401EEF81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6215643-AE3B-AED9-953A-6734B704C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50C5742-D4AA-B46C-9F92-8D6AC30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C30210-CDB4-BDFA-F607-61C0369E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6ACAEE-92B6-5452-6617-91D262C2E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BBCF3A8-B856-5CAC-3BCB-C33DEF37E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BD8E40B-D83E-1EC0-936D-514D5393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A85143E-2123-B43C-27B5-FACA1294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4A351B-720F-67A2-1899-584FA56CA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06D1CD-C0C1-419D-55CD-E4386B97E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375FEE6-B0F6-05AB-C9F8-96D23645C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3.More about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A6D905-71AC-A95E-CA76-A0706AC6A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5BEC86-746D-4DB0-EE3D-E26534128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3A05A6-E3E7-6BB0-95CA-5F166911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AD4D5F-3E33-DEB9-220C-CD71AE1A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2AD5F6-64D8-A8BE-433A-41D82A80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A30822-1878-91F3-3634-A3B8CFB0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67F569-E6B3-84A4-D32D-E497B39A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CB0666A-11BB-DA92-A002-EFD09C6D2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A90659-E44A-F00A-5A46-16C37C47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DD00F7-D387-106D-D8C0-DEFB3AD14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3E7D479-BE36-3D21-DDD5-D8A05EDDC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3.More about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9D4CD1-5641-5F02-C701-AD21B354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745AAE-CBE0-7346-7240-A629F449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BAF906D-A347-A839-0E70-48711AD1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D95240-3AF1-04C2-8511-039F8CEF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C59AEC-80E4-D329-22A9-5F555AF8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284EE8-AD06-F9E8-1D49-B0470762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F5D0F14-3517-9137-42AA-68A90A32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B51524FF-F057-4077-6E67-B25E4D5F8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A79EE9-CE86-D4E5-F23E-226499F43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3B40C6-6239-DC2C-BB2C-0D776072D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D56B5D-1C41-E07D-54BF-CC1E0509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2CFE28-CD2E-75A8-7642-021B32A8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4.More about Jesus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D3958E3-5A73-25C0-B06C-48666717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59688B-466F-E565-AC9B-2912E041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63BB37-A7B5-7673-F48C-057B0DFC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B8C8A1-1348-2E65-367B-BA922BC35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0922FB-060E-22F4-882E-417F1E83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예수가 계신 보좌는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0EA249-FCA0-05D6-F27F-5ACEE12D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D0CC923-296B-EA16-9B30-2E34C77FA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AE76F4-D1CE-47AC-3857-70FDE48A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096950-1071-9D58-41F5-A17A75A7E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6D7D07-D1E7-76CD-851E-058E5561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EA1C4B-E3F6-91CB-E967-C73857EF0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4.More about Jesus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A6D625-39CA-23D4-7409-B2180319E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AC4B165-530B-1355-3B35-DDF1DB8B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C1EBFA-0FBA-64AE-51AC-402E327F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14896E-FF9E-55DE-83AA-F2D0C86B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500C9F0-D4E1-E3B1-125D-7C7CDD7A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예수가 계신 보좌는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3C8C964-DCB9-6FA8-6DB0-1E204865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01F98BC-A895-EA7B-7C51-7292BA359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E42E07-854E-5463-8C39-F3C87E89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2C4590-32AD-122B-8A68-C9974D4B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0C4B8B-52DF-C2BA-3D54-4DD0FFAD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D60C70-371D-72C9-9371-E4A3041F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C7EE203-D9FB-8127-39EC-58CC8EBA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R.More, more about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BCEC46-16EA-687F-0AAD-26BE6FC8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5F6117-1068-77B0-D88D-D69C449D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803960-ACA5-0028-1C7E-11A7984F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AF42D4-2859-E828-DF15-9AFCAC2A8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583980-D7B6-1350-D9D4-7A6B8CA05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 평생의 소원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731933F6-B781-CD52-0EBF-C4FDB9AC3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EDAAA4-4A40-C574-42EB-0AA12F77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429547-95A6-8DD7-10C6-A2F7D8153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BAE253-CC66-929B-299A-E2383E31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C47A48-6313-5A18-F3BF-0A8AE2E4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FF60C0D-2993-CA95-D27A-43B6E177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R.More, more about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80F7E2-4011-72F7-09B8-D4D418FB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6E621D-615A-6D38-F91B-540D4B732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7D17C3-3E00-7E5C-6E2F-D02033B7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D468BD-6A92-9182-6BD5-5B3E8769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5DC9AE-9B98-A556-89F9-A3B5C867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 평생의 소원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E2D32CA-2B1A-C168-D29B-10D859E0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A4A0B0-801E-0330-9573-406FED17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 크고도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DB9181-4DBC-83F0-81CB-F5B117407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DDB690-A990-4EC6-6F38-15D54F54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7CB467-ED9A-B318-D860-76308D04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2D5905B-CDF9-F35A-CA57-9000A0DE6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59DB54-87EA-EB9F-CBB7-ACE30310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 크고도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51F9D6-D5B6-73C6-AB3A-9E32D75A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B3CAE6-8336-8749-BE4A-8430E50E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64C58C-55B3-67B3-8D27-B320B6063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8A918F2-B079-5536-584B-79765ADD4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804EFA-03FC-CC38-0C04-8B9A67F6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 크고도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09329D-96A6-407E-B7DE-BA2FF334C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F37F79-4377-8662-9E7D-426DEE3B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FF41ED-BB08-FEA8-0415-96E734AB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6E35F05-3CEA-38B5-56D0-74C994DC8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54890D-766B-C61B-20CC-B9DC2FD1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about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C13D4E-9A7B-5D8D-F4FD-6381C916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59BF69-FE0E-E42B-6A74-007D1256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C6B2A1C-F0ED-AE7C-6218-FEEF087B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ED7FEB1-78F8-C1FF-3779-7F6F5660B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18652D-7992-6646-2CF3-1C8BB296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A2E75A-6632-5CD1-BE62-102FB091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A85FAE-F644-C102-B0F5-C8E5169B2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C598E3-001C-C73C-CD40-BCB40DA5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8DC66E-310C-772F-C309-A4E23AA6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D1208CC-A927-13CC-859D-573C6219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23939F-30A9-7647-2CC7-9CD086DA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64D192-81BD-64DF-D2BB-780EFC0E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 진리를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D79480-56DA-225B-4D69-35E3011E4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16489D-F846-2573-4A25-9B273373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4A6B94E-950C-15BE-8007-C31A5A5E9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8D75BF-303E-F40E-B7BE-36BD36949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0BCA98-6791-AB45-E3A6-3AD1CCF8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 진리를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1D2DAB-CC3C-66AF-880E-0724FA8E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E85232-116C-E0FE-8F94-2145EEDD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7A5AE0E-F80B-0A4D-4082-92A6E98C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9529B3-1FF8-5487-B8EB-AFB79571A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DB8C7A-CE6F-0C26-B60C-F3A39BDD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 진리를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7C8061-8334-8F26-33C6-F885609E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38C603-D9D4-82A5-5E63-93EB11FE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B585CB3-3579-BAC6-EF1E-44D67998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EF1202-10AA-1419-CC39-3A0AFA2A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425597-7866-7A9C-3641-A06F9A388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CEC6A8-2F55-02D2-C29C-E22505682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 하나님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D2954E-895A-13A2-306B-1D1E11347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331095C-D877-04E1-0ED0-78314D71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B8D5D5-A442-9715-7B86-F62F43DA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C1CBCB-E026-BE65-9D80-6588E468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64CFBF-3AF6-9D2A-D1AC-BE07DD343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 하나님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B795D8-8067-DF71-2AD4-327E07EC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7E9BB79-D340-C201-CE93-458A5F7B8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E7797A-AE12-ECF3-571A-B1FFED79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CD581E-FD21-D900-41A5-61CDBE36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ACF964-5D2C-89BB-1522-B932FF26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 하나님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CC46A8-1A4E-8B1D-3CB4-F7522B8D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 영광에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FB95AB7-7D4F-38A3-58F1-BF9C32CB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5C72DD-BFAA-4CDB-BB70-618BBC01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0773F8-75FC-503B-C51F-F8C5704B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F9F794-A312-A296-AF7E-097CBE80C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8E9816-901B-B8FF-A490-C0CF25B6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예수가 계신 보좌는 영광에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7A6AA7A-8105-4B0F-C5F4-9909254B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68A543-A5EC-61A7-A801-72F89C313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D49B4C-DFA8-A7F3-4C99-FD540973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AEF2DF-AED4-EC09-8691-A38DCA67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AA4F1F-B4B2-65AF-668C-ABCAE2413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예수가 계신 보좌는 영광에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2EE248D-5E49-3B63-86B1-8B117A2BB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0BDFA6-23EA-BB7D-6D47-F2BA549C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 크고도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C701E5-E3B9-14BB-F3DB-4FF8238D7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 진리를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86A46F-0140-B446-4127-63BEABB9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 하나님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F7F675-75FD-4562-D13D-258E7BD7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예수가 계신 보좌는 영광에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6A98DB6-9E6C-5056-1A28-7C51CFBF7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D544966-A908-6B8C-50E2-70E9A589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about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EE917B-AA56-42DF-5544-456B18BC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C7E947C-DCC4-A723-AD40-BC667D4E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C1BAD3E-68F4-237B-0BFD-BA0FBE780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168FB4-7966-C225-1409-4BF73760F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C42E04-8C1F-1D1F-2F38-4EEC16CC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C1B4A0-85A9-D962-00FA-7AB7E094B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B9510C-84F3-4D5E-5194-531E8828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DCDD32B-D601-2652-4482-1C81B77C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8FC16A6-34DC-202F-A144-A227467D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D167636-2B8E-778A-0A47-392F9C66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382118-E4EA-D066-2704-804995F57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1.More about Jesus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885F66-4D95-F0D8-7B95-FC0B5858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17466A-1EE6-33B7-B610-F40D116E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BBA808-3870-6EE8-8A85-21DB549C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33DC611-8485-5271-F520-CB9899082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38F3F6-4922-7072-7223-C4318997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더 알기 원하네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E39E51-F5CF-4C4C-7A9C-73392390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E23389-DD47-3B09-429B-C17331B39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C01689-F19D-818F-954C-DBDC1D5F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C64713A-C401-375D-693E-788E309D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CDC6474-E7B3-494D-A97D-CD376B88C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3C17A6-5771-38DE-A6BF-06F1588D6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7EABAB-2350-5550-154B-C7D6B86A3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2.More about Jesus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3ACC3B-5FE1-40D3-1E98-A8AC10B6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ABDBBC-3190-8ED5-C389-839673AF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74A32E-BD83-3554-B0DD-7B9A19E2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E0A119-809E-EF5B-769E-D2F2E87A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A09ED2-DF17-8D60-B0FA-C8B62393A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6DEA21-C266-AAB0-7DCB-3630C4B38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A1B6BC-BEDD-4A08-9377-C8FCDA56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327A250-E090-E572-2C1F-F23DED59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3D148C6-E7DC-1A16-EAA3-E496744ED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387708-8762-800A-34BC-27295DEC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2B73FFF-DED8-8DFD-C9E4-21DF9B1F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2.More about Jesus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85D4B9-D5B4-A432-0E6B-3328EB988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034683-F290-2E59-2FF5-7AF74BAC5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AE716F2-8BCA-395B-A568-D352E110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18EBE5-C4DE-FCD7-BACE-57B71566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666F68-8E19-BB84-F694-DCF39D08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FD4727-5752-4AD1-BDD2-E3373FE58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DEF30E-895D-1541-9CB5-13286F37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B03E31C-D32A-F60B-853B-682F1FED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1F64BF-16E7-FA48-DC97-51ECB15B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7455D0-0F80-378D-0813-2BF86F6D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C99854-2BC3-D2B9-8095-461F0F6D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2.More about Jesus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ADA85D-5D9E-0F21-D482-B77D2763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8D2E85-1257-DCD8-DF39-5113A8F24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3E6C67D-BE70-EB14-CF58-C015DA0B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61FB12-B641-5286-21BF-35738085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284319-E391-E084-D05E-8C9DAE23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8D8727-8B3D-BD93-EB4D-868C3439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1340FF-C33A-FAE7-FF97-ACF75A65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74A335D-0145-5503-F865-DCE8191A4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B8EC2FF-AEF5-0E3C-3FD8-C59617AB9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EFCAD3-679A-99BD-F860-A32DBAF8B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B6228A-3890-7D67-8610-56DB00D1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2.More about Jesus let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B0DFCB-B366-39CA-6B39-C70A9DEA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3.More about Jesus in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28BED9-2754-6FA9-5844-F276A9221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D3539C0-6888-FACD-E281-1961C0A1A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897CD2-4400-6FB2-9A84-9F02E6CC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5C91B3-56AB-03C6-645A-CD0F880D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성령이 스승 되셔서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59072B-0711-EE45-C2A6-1D313E93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감화 받아서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8DA8B8-9802-373A-ECF8-255A89F1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E909041-2BA5-AECA-BADE-0983793B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CD70BD2-808A-155D-52BC-36E783823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031B7E-BB84-90BC-BF98-B67DFF2D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1.More about Jesus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1B5950-2C02-1A11-E106-0943D5C1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2.More about Jesus let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B6F167-9AE2-977A-38BE-599588AD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3.More about Jesus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185922-2BC9-D5ED-4539-E68BC54CF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4.More about Jesus on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D1173F-7512-D00C-CBA3-CC0FF6CE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R.More, more about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D3548F-6049-B54B-3992-DEEC5803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더 알기 원하네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8F10F9-A61C-D433-12EF-DCB171F9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성령이 스승 되셔서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BD0406-F25E-1BC6-CE36-42CCB64C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감화 받아서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3808B7-5A2D-7C5E-8883-6B0D66D2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예수가 계신 보좌는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0ABC47-1460-9C5E-2F7F-0881CCC9A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 평생의 소원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1180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2024-08-18T14:54:57Z</dcterms:modified>
</cp:coreProperties>
</file>