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66" r:id="rId15"/>
    <p:sldId id="267" r:id="rId16"/>
    <p:sldId id="291" r:id="rId17"/>
    <p:sldId id="292" r:id="rId18"/>
    <p:sldId id="293" r:id="rId19"/>
    <p:sldId id="268" r:id="rId20"/>
    <p:sldId id="269" r:id="rId21"/>
    <p:sldId id="270" r:id="rId22"/>
    <p:sldId id="294" r:id="rId23"/>
    <p:sldId id="295" r:id="rId24"/>
    <p:sldId id="296" r:id="rId25"/>
    <p:sldId id="256" r:id="rId26"/>
    <p:sldId id="257" r:id="rId27"/>
    <p:sldId id="258" r:id="rId28"/>
    <p:sldId id="259" r:id="rId29"/>
    <p:sldId id="260" r:id="rId30"/>
    <p:sldId id="261" r:id="rId31"/>
    <p:sldId id="272" r:id="rId32"/>
    <p:sldId id="273" r:id="rId33"/>
    <p:sldId id="262" r:id="rId34"/>
    <p:sldId id="263" r:id="rId35"/>
    <p:sldId id="274" r:id="rId36"/>
    <p:sldId id="275" r:id="rId37"/>
    <p:sldId id="264" r:id="rId38"/>
    <p:sldId id="265" r:id="rId39"/>
    <p:sldId id="276" r:id="rId40"/>
    <p:sldId id="277" r:id="rId4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56장" id="{8E367D41-1ACA-43D5-A783-571912930A42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66"/>
            <p14:sldId id="267"/>
            <p14:sldId id="291"/>
            <p14:sldId id="292"/>
            <p14:sldId id="293"/>
            <p14:sldId id="268"/>
            <p14:sldId id="269"/>
            <p14:sldId id="270"/>
            <p14:sldId id="294"/>
            <p14:sldId id="295"/>
            <p14:sldId id="296"/>
          </p14:sldIdLst>
        </p14:section>
        <p14:section name="새찬송가 456장" id="{6F166F3F-447C-479A-A565-FB2C9C5788D1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89" d="100"/>
          <a:sy n="89" d="100"/>
        </p:scale>
        <p:origin x="2166" y="30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C0C26A-AA5E-90EE-FCBF-735E0FA567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BC11C-D43F-AE66-990E-219CB8E8DE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B7A3D7-6F42-E169-7BA9-52EC650A8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D1201-8175-4AFE-9E62-7F943112C37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475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957035-D7B0-B913-4DA1-72E2F1431E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D47FBF-C6DB-C796-0DF0-AAC91637A8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75911-59B6-3E86-F018-76E38190DF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DFECE-A828-4F5C-BD60-6FFF224D2FA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369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449C1A-F8DA-2B8B-4E61-372A7E0B82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93535F-CDFB-6DF2-1057-372E3EA13E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84E1C4-406C-B9F2-0712-4B18235C03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F7ABD-B20B-4D42-BD9C-EFE475DAC9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692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3DEBD7-0BD1-C162-00BE-75698EE0E4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E97C44-6EAA-BBD5-8703-49BAD9C6A5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3E1728-B99B-E8DC-0EE1-7C4C369AE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2A615-8395-4452-A77C-1CF84E2FC58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822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2A3CD9-DE24-81F8-7466-0CCF411DB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78692-519A-5BA1-B6B1-9317DEC76C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BA5D5A-EE46-99EE-AA14-1D89B12C38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5F5A9-7292-44B2-83A1-D73C87337A8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587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FE9097-1D52-6672-AF2D-3386C550F3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6DCC9B-EC0E-ECEB-4BD3-5BE683A63D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E56B88-B910-4FE1-A92E-E71986FADD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DD24A-5903-434A-A234-22EEABFBE2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480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44C7770-21FB-4034-6638-A72B2CF1A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60CDA6-A878-FAA9-7F0A-F6CBBA665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760A4FE-6394-95DB-107A-7BB436711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F10E0-E08C-40ED-86B8-2A1BD7DFE19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399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DA1AA2-5B6E-93C1-73A6-31BCE34B9B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FC411C-9BD5-C6EA-BB8A-2D536967B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18B14F-48E1-9868-C45A-0671811E91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0BC28-81DB-454F-810C-BF48571DB10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825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A75CC3-C5A5-C0C8-80AD-D2FE7B2C7E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C60692-0629-ACCC-18B8-6DA421CC21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579D73-5225-B40D-1DC0-217FC21ED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96DD5-DEAD-4569-BF77-61C8FA7B2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345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92DB3F-FDAC-BC57-EC46-E6F985321E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1DCC83-FCDF-64A5-FDB0-97B29E70D7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B0B63B-6400-8E43-1391-5948022D5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11D59-B959-43EB-B231-D8964914FE6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006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0756B7-820E-BD40-35DF-C50AA5A6BA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AE7EDD-3288-D33A-0406-91CBB96D1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E1ED24-0516-D4C6-8A2B-AD6210179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7DB9D-C55D-4D2E-9566-287241BB667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053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6BD4693-9DD5-BF37-E8B6-EA8E0E080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24976EB-A75A-3E43-22C1-CB32E5461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40B740-2410-CC45-193C-75E250EF7E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69A84B5-3702-709E-A7BC-2B0B0D6959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AD89FBE-BBE8-B03E-6F8B-9A529F18AB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9C5688CB-A955-4361-B12D-78B3149CF3C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1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2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3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4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3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4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8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9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0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9E4CB16-1F1D-C7D2-ABB8-468D75CB4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1.Have you failed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A35A08C-951C-188E-3810-B3335E1F7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walking alone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248DBC-084E-6DA1-5935-249480363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you follow the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CE5130F-B0FF-D00E-5860-A2C994131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 your soul burdened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1B7402F-ADDE-8891-2079-BABD8D424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R.Place you hand in the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52F81DC-3FED-DF8A-6A18-A54DAAEE8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거친 세상에서 실패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2114381-FE8F-E8D4-CDA5-8317F9257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 갈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1AB84B-592F-5D28-BC9C-57F337665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BD8620C-5B7D-51C0-E111-6A56F4749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DA9CD89-7018-1F61-A88C-42EFC9540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47F3A3DD-2FF2-CCC6-F838-3E96CA473D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EE4564B0-135C-EC6C-AD80-2D96D8C88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FC7FD10-C261-833D-F35B-02DACD757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you failed in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FA41C49-6507-F693-84A3-6E8B31226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2.Are you walking alone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41564E8-B4B8-2E67-30B3-D774CD2CB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you follow the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938C507-0D72-080E-910D-14AE5C671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 your soul burdened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5312848-D482-C4ED-241F-9F4963CB7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R.Place you hand in the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4CE1E74-FBB7-7A07-8DF1-A3ED5A3BF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23A3EB1-C21F-4983-CDE3-7E41F5E9D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네가 어둠 속을 걸어 갈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D581AE4-AA62-743F-8712-509C9B365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221C8D5-9034-F7F2-9264-43CA4FA64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92F5A5A-1771-8D7B-22BC-B5370ECE6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478811BC-9CFA-6A16-815B-35D6BC01A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A4CB6F1-5F67-3A99-81E8-B520A7431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you failed in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0F4CA22-9707-0E2F-D141-4D66676CE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2.Are you walking alone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8C4A5F7-0D3E-54F0-6D9D-F30C52E1F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you follow the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94662DE-90EF-6F15-C49E-33758B5DA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 your soul burdened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B37BF5D-2F1D-B5D7-6073-25F4F9591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R.Place you hand in the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F655997-653E-7171-3B8F-DC2634A77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CC1C26B-D981-86C8-3379-7908B2B0F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네가 어둠 속을 걸어 갈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5DE849E-E897-B047-F936-9BF0D3408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6DAC527-26B9-2209-BB9D-56DF62F33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572DC6A-4074-BDE1-39C4-5A26C30D5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4FF7981A-E2BF-0C03-FB63-01B30CD61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8D2EEAA-12EC-CDA4-92A3-CE2B2227F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you failed in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BF179E8-BC7E-F24F-1A6C-785CC85A3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2.Are you walking alone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5706E62-B550-6DC3-D40B-B17AB41B8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you follow the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FD55DF4-787E-BBEE-0A76-E56A1B9B5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 your soul burdened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D7E0A29-B96D-85A7-A9F7-B43977C5D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R.Place you hand in the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32619F3-83C7-6AEF-727B-A0CCD017B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8F9AC63-4887-8119-A52A-0BFE666F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네가 어둠 속을 걸어 갈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EB9C928-8C01-C806-F701-44F90C489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788DBD1-8E16-7EF3-9A37-A5971848B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F537B64-DB70-433E-5E2D-D16635DEE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97F66DB2-88ED-AED3-187E-03042BD8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DC7A1EB-8C70-DE78-5AC6-69F7280CE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you failed in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B15A491-2860-1B9D-971F-EA17156BF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walking alone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57917FF-9F97-2307-3105-245DC4E03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3.Would you follow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54CFBB0-DFC2-3E41-117A-F82F38066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 your soul burdened </a:t>
            </a:r>
            <a:endParaRPr lang="ko-KR" altLang="en-US" sz="1100"/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1C986C1-510F-CDEC-DE23-A43153B34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R.Place you hand in the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F27650C-5942-9CFE-DB37-171F87A62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0AE9C31-BB13-3FA1-6779-283DB84C6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 갈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C7391F7-C18E-A9B9-58E9-5C8563D3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네가 부활의 주 따라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B6C9D72-78AC-D41F-AA3F-935264376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0368870-0049-3ED1-4A77-7D6399BF2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292CD248-0ACE-2B96-D80D-6A7034E81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56C4F0B-4E28-9C38-8162-1E3F17395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you failed in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AD5E7D2-E653-5116-D446-37C9C9E65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walking alone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0C59710-19DE-BA97-4F74-B69F19C12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3.Would you follow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2141067-F349-5144-5FB3-1575E9DFC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 your soul burdened </a:t>
            </a:r>
            <a:endParaRPr lang="ko-KR" altLang="en-US" sz="1100"/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116D6E5-1646-2499-4AFD-5ABB3C9A7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R.Place you hand in the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5E9E898-1647-8009-E63F-FB91BD4AB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A9FC5AC-9BF1-E0B3-F234-CA3788E0F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 갈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C3D71A7-BAE4-3A76-1FA3-DE7220EFB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네가 부활의 주 따라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141DD3D-EC98-3B6E-9417-D121DE57D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0008D0E-5CB5-EFF9-CA09-A58B97BA9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AB9D8D7E-B955-3BFD-28A4-37D6AED79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FC3809-5498-FEA3-AF17-B6F4AE193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you failed in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33A4F3A-05C6-F5F4-91B7-AB197929B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walking alone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292F302-7716-AE47-2D72-9030D449D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3.Would you follow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FAA237A-AAAA-6A14-F883-7C48FCE0D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 your soul burdened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5120F11-AB12-BDEA-ADB5-5D0A66168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R.Place you hand in the </a:t>
            </a:r>
            <a:endParaRPr lang="ko-KR" altLang="en-US" sz="1100"/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D1A29DC-AF11-2C9F-AC07-391A9342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E4AC3DA-3264-0E76-575F-30CCF0093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 갈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F0199DC-65ED-B073-01BF-71DBD15DF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네가 부활의 주 따라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7EEA70F-A769-BCAE-2DC5-1E92067E9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6BAFE36-A797-0911-EA02-4E95A40B1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2">
            <a:extLst>
              <a:ext uri="{FF2B5EF4-FFF2-40B4-BE49-F238E27FC236}">
                <a16:creationId xmlns:a16="http://schemas.microsoft.com/office/drawing/2014/main" id="{D96AC877-B045-1A0B-E3A3-EAA8F09A5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0FE4EB0-319E-1A4B-EA56-6393EA045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you failed in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B530A1A-64FB-DCFC-72F5-7B2E9DBA0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walking alone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10BA205-CCDA-9D48-03AE-DAC81A74E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3.Would you follow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2638DD3-EF6C-FCEE-AD18-06F236D09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 your soul burdened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006A349-E1A8-F7FE-6097-25D0A048D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R.Place you hand in the </a:t>
            </a:r>
            <a:endParaRPr lang="ko-KR" altLang="en-US" sz="1100"/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A229694-85C3-3300-FB4A-EA0147AAE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C4E26E2-A3FA-7E33-FDCD-63D7A7132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 갈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99F8768-C021-DC92-E082-EE21CADFF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네가 부활의 주 따라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C6A4F67-1673-56BB-5D4D-887082336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958C0A4-3EA4-D0D0-FB5D-2CDA1E934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3366814A-1D24-6E13-C7F8-352E10D8E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95D50ED-FDEF-205E-9DC2-15D07B8D1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you failed in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7F67DD2-D55A-8E54-3EF6-5A772EA8F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walking alone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22FB225-7CA3-A9F7-776B-6E66B5392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3.Would you follow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A7120D6-7A1C-34A3-3BD2-72834ED9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 your soul burdened </a:t>
            </a:r>
            <a:endParaRPr lang="ko-KR" altLang="en-US" sz="1100"/>
          </a:p>
        </p:txBody>
      </p:sp>
      <p:sp>
        <p:nvSpPr>
          <p:cNvPr id="1843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5EB8E62-D725-1E17-44BF-A2C27B26F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R.Place you hand in the </a:t>
            </a:r>
            <a:endParaRPr lang="ko-KR" altLang="en-US" sz="1100"/>
          </a:p>
        </p:txBody>
      </p:sp>
      <p:sp>
        <p:nvSpPr>
          <p:cNvPr id="1844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9756445-97D8-9AB0-CCFD-0E2C29F4B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1844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37C6B79-163A-247E-4904-EFE48CB4C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 갈</a:t>
            </a:r>
          </a:p>
        </p:txBody>
      </p:sp>
      <p:sp>
        <p:nvSpPr>
          <p:cNvPr id="1844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64D4B78-F772-8CCD-73F6-B3219FC9E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네가 부활의 주 따라</a:t>
            </a:r>
          </a:p>
        </p:txBody>
      </p:sp>
      <p:sp>
        <p:nvSpPr>
          <p:cNvPr id="1844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93C4BAA-48AB-A9EA-5585-B06B8355D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1844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A4080E8-DB5A-D54A-CADF-9112AD44A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97BBE308-A5AC-EB2F-B31D-B14C1D925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991C8CD-08FA-238C-8AFB-F8F6EF5EB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you failed in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DF154C3-3D9E-B380-23AF-A64D06D55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walking alone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8DF5EDA-B22A-ED38-45D6-052E6B1C5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3.Would you follow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36498D5-0D53-A55E-521F-DB45CDAF4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 your soul burdened </a:t>
            </a:r>
            <a:endParaRPr lang="ko-KR" altLang="en-US" sz="1100"/>
          </a:p>
        </p:txBody>
      </p:sp>
      <p:sp>
        <p:nvSpPr>
          <p:cNvPr id="1946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D099BA0-152C-788C-FE26-B0885B212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R.Place you hand in the </a:t>
            </a:r>
            <a:endParaRPr lang="ko-KR" altLang="en-US" sz="1100"/>
          </a:p>
        </p:txBody>
      </p:sp>
      <p:sp>
        <p:nvSpPr>
          <p:cNvPr id="1946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A63C2F2-F6C7-F8E8-EF46-F321032FB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1946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27815F6-C69F-144C-BFEC-44F46E8A2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 갈</a:t>
            </a:r>
          </a:p>
        </p:txBody>
      </p:sp>
      <p:sp>
        <p:nvSpPr>
          <p:cNvPr id="1946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06A3157-D774-123C-DBFE-C6A763E3B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네가 부활의 주 따라</a:t>
            </a:r>
          </a:p>
        </p:txBody>
      </p:sp>
      <p:sp>
        <p:nvSpPr>
          <p:cNvPr id="1946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33CE304-58EC-333F-49D7-E76DAF99D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1946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7273BA3-00BC-B1F8-F1D5-D9B04BE4E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80B1213B-4AD2-4A8D-2F18-41C422930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F0CC064-8BCD-F6AE-A935-B6A897C54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you failed in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5575B3D-64FC-A488-5BA9-934D0684A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walking alone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DC93D4D-5FAF-5895-B2A8-DAC8E2598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you follow the </a:t>
            </a:r>
            <a:endParaRPr lang="ko-KR" altLang="en-US" sz="1100"/>
          </a:p>
        </p:txBody>
      </p:sp>
      <p:sp>
        <p:nvSpPr>
          <p:cNvPr id="2048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F7F139B-B02D-8B23-7AB9-F8D62CD40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4.Is your soul burdened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CB1CEE2-584F-3BC9-0747-9FC565F45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R.Place you hand in the </a:t>
            </a:r>
            <a:endParaRPr lang="ko-KR" altLang="en-US" sz="1100"/>
          </a:p>
        </p:txBody>
      </p:sp>
      <p:sp>
        <p:nvSpPr>
          <p:cNvPr id="2048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942296D-F59A-4E73-1588-BD25B6E1F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2048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595B91F-0A8B-14AA-2A53-0B3E936F9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 갈</a:t>
            </a:r>
          </a:p>
        </p:txBody>
      </p:sp>
      <p:sp>
        <p:nvSpPr>
          <p:cNvPr id="2049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3CFB8F4-4E33-4CE3-47F5-1A7B327E6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2049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B168E09-1864-10C8-16BB-645762CF6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너의 죄악의 짐 무거울</a:t>
            </a:r>
          </a:p>
        </p:txBody>
      </p:sp>
      <p:sp>
        <p:nvSpPr>
          <p:cNvPr id="2049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3AD9EBB-C2B3-86CE-B2D1-1DDA88E2E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007887DE-4967-C422-17A0-5AF5022EC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F520F35-CAA9-A453-DDBB-8443D02BE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1.Have you failed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B0E15B6-AAC4-02D0-E814-D5C844713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walking alone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6F5044F-534F-EB3C-43B2-E1847DD3C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you follow the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79C56E5-4684-940A-5BF2-F336B33C6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 your soul burdened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1725FA6-F8D9-2978-AF27-5AC13736B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R.Place you hand in the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6AB0147-CA7B-E830-2537-0473B5B01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거친 세상에서 실패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3BAF33B-D3F0-A4A3-B2B1-4379B633B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 갈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7226D27-BC3A-881A-5FBF-581FED93F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1BA2C7B-B9C4-A4D3-12D6-CF90DEE27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5C8BE0B-F4E1-AB65-69A2-BADBF5348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4C573285-3700-1FDA-3C9C-0C10245D7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1B2E5F8-8591-F972-861D-E920E8AB7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you failed in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F92F2C2-E8AF-3CA2-6AB8-C4358B25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walking alone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920EE2A-164E-A245-EAA5-511E8E939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you follow the </a:t>
            </a:r>
            <a:endParaRPr lang="ko-KR" altLang="en-US" sz="1100"/>
          </a:p>
        </p:txBody>
      </p:sp>
      <p:sp>
        <p:nvSpPr>
          <p:cNvPr id="2151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EEEA99B-3018-45ED-E315-A14DDC75F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4.Is your soul burdened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977DE9D-508C-41D5-6124-24F1CE07E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R.Place you hand in the </a:t>
            </a:r>
            <a:endParaRPr lang="ko-KR" altLang="en-US" sz="1100"/>
          </a:p>
        </p:txBody>
      </p:sp>
      <p:sp>
        <p:nvSpPr>
          <p:cNvPr id="2151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077CC98-FFA6-15D7-EA30-0DEF82DC7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2151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6ADC485-3B7C-7F67-41B7-722ABBBCB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 갈</a:t>
            </a:r>
          </a:p>
        </p:txBody>
      </p:sp>
      <p:sp>
        <p:nvSpPr>
          <p:cNvPr id="2151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13AF0CD-3E7C-0DA9-44EF-B459F81D1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2151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79058D0-DF59-04F1-CA6D-750E32A16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너의 죄악의 짐 무거울</a:t>
            </a:r>
          </a:p>
        </p:txBody>
      </p:sp>
      <p:sp>
        <p:nvSpPr>
          <p:cNvPr id="2151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57339C5-C977-F4D9-67AB-E320682D0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DF777809-52AD-2223-22DF-D9E4FDC9F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D398700-D1D5-578D-CEC1-7D0A3533B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you failed in 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8D90A69-6F57-887E-6F11-5382B8866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walking alone 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2E85F0D-CF1C-F487-2605-E891613AE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you follow the </a:t>
            </a:r>
            <a:endParaRPr lang="ko-KR" altLang="en-US" sz="1100"/>
          </a:p>
        </p:txBody>
      </p:sp>
      <p:sp>
        <p:nvSpPr>
          <p:cNvPr id="2253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6C62DC0-A8A5-8D4A-AC1B-279925D16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4.Is your soul burdened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C0CF92E-E053-116A-01C1-670715BA2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R.Place you hand in the </a:t>
            </a:r>
            <a:endParaRPr lang="ko-KR" altLang="en-US" sz="1100"/>
          </a:p>
        </p:txBody>
      </p:sp>
      <p:sp>
        <p:nvSpPr>
          <p:cNvPr id="2253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9CF054D-17BF-0DAF-37F4-BC94D1859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2253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BFA7056-D5A4-8944-211B-6E0D757C9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 갈</a:t>
            </a:r>
          </a:p>
        </p:txBody>
      </p:sp>
      <p:sp>
        <p:nvSpPr>
          <p:cNvPr id="2253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2E262A7-D134-13DF-6559-59D5240B0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2253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E5016AE-6C5A-08D5-A6D9-0ACC325F0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너의 죄악의 짐 무거울</a:t>
            </a:r>
          </a:p>
        </p:txBody>
      </p:sp>
      <p:sp>
        <p:nvSpPr>
          <p:cNvPr id="2254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E02DFF6-050F-A6FF-25A5-631B4A001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2">
            <a:extLst>
              <a:ext uri="{FF2B5EF4-FFF2-40B4-BE49-F238E27FC236}">
                <a16:creationId xmlns:a16="http://schemas.microsoft.com/office/drawing/2014/main" id="{F781F71E-502D-E50D-3495-F6E399A59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04CAB7E-6F58-14C8-3D73-4F0129F9F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you failed in </a:t>
            </a:r>
            <a:endParaRPr lang="ko-KR" altLang="en-US" sz="1100"/>
          </a:p>
        </p:txBody>
      </p:sp>
      <p:sp>
        <p:nvSpPr>
          <p:cNvPr id="2355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E00E958-9A25-9101-49EA-A9A635DBA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walking alone </a:t>
            </a:r>
            <a:endParaRPr lang="ko-KR" altLang="en-US" sz="1100"/>
          </a:p>
        </p:txBody>
      </p:sp>
      <p:sp>
        <p:nvSpPr>
          <p:cNvPr id="2355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2DF021E-8C9C-A2A9-5760-FD46CA28A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you follow the </a:t>
            </a:r>
            <a:endParaRPr lang="ko-KR" altLang="en-US" sz="1100"/>
          </a:p>
        </p:txBody>
      </p:sp>
      <p:sp>
        <p:nvSpPr>
          <p:cNvPr id="2355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650CC82-6F00-2231-BC42-6A7733CC7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 your soul burdened </a:t>
            </a:r>
            <a:endParaRPr lang="ko-KR" altLang="en-US" sz="1100"/>
          </a:p>
        </p:txBody>
      </p:sp>
      <p:sp>
        <p:nvSpPr>
          <p:cNvPr id="2355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5566BB2-9FE1-B440-A42D-CAEB6F82B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R.Place you hand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6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E8D0391-D301-2D5E-5379-E34314978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2356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A84DD86-B828-1F82-B157-444F702BC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 갈</a:t>
            </a:r>
          </a:p>
        </p:txBody>
      </p:sp>
      <p:sp>
        <p:nvSpPr>
          <p:cNvPr id="2356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97B4812-BDA2-5C86-E4D5-8566C10CE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2356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2241133-2541-776D-56BD-8D7770781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2356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CA235EB-7E71-AC9E-ABA8-3F9D47C92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그 손 못 자국 만져라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>
            <a:extLst>
              <a:ext uri="{FF2B5EF4-FFF2-40B4-BE49-F238E27FC236}">
                <a16:creationId xmlns:a16="http://schemas.microsoft.com/office/drawing/2014/main" id="{E38779C7-BF2F-6883-9A93-31BBC527C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5E34048-105B-48B6-D07F-82D6B879E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you failed in </a:t>
            </a:r>
            <a:endParaRPr lang="ko-KR" altLang="en-US" sz="1100"/>
          </a:p>
        </p:txBody>
      </p:sp>
      <p:sp>
        <p:nvSpPr>
          <p:cNvPr id="245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8D7DCA5-8A3B-4149-F1BB-43149AD7B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walking alone </a:t>
            </a:r>
            <a:endParaRPr lang="ko-KR" altLang="en-US" sz="1100"/>
          </a:p>
        </p:txBody>
      </p:sp>
      <p:sp>
        <p:nvSpPr>
          <p:cNvPr id="245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9DB5480-EDEA-97D4-8F14-CE60A7588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you follow the </a:t>
            </a:r>
            <a:endParaRPr lang="ko-KR" altLang="en-US" sz="1100"/>
          </a:p>
        </p:txBody>
      </p:sp>
      <p:sp>
        <p:nvSpPr>
          <p:cNvPr id="245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8123CC5-E9CE-217E-9ADD-6BECCCE58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 your soul burdened </a:t>
            </a:r>
            <a:endParaRPr lang="ko-KR" altLang="en-US" sz="1100"/>
          </a:p>
        </p:txBody>
      </p:sp>
      <p:sp>
        <p:nvSpPr>
          <p:cNvPr id="2458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97BEEE0-D1F8-3FF3-011D-D02840EF4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R.Place you hand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D6447EC-58BD-B776-7306-7840C95E0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2458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C82B7B8-9778-E5B5-AD5C-45BAFBE63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 갈</a:t>
            </a:r>
          </a:p>
        </p:txBody>
      </p:sp>
      <p:sp>
        <p:nvSpPr>
          <p:cNvPr id="2458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34D570C-9742-B6D3-9760-2DD73E1B7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2458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2A48699-2804-FBF4-A735-711D9E64A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2458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2C9F6F6-D3AE-08C1-9327-382EC3645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그 손 못 자국 만져라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>
            <a:extLst>
              <a:ext uri="{FF2B5EF4-FFF2-40B4-BE49-F238E27FC236}">
                <a16:creationId xmlns:a16="http://schemas.microsoft.com/office/drawing/2014/main" id="{0EC5DF63-F9F7-C02D-839C-4DEB36F09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434146B-6727-E761-5178-67756A1F7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you failed in </a:t>
            </a:r>
            <a:endParaRPr lang="ko-KR" altLang="en-US" sz="1100"/>
          </a:p>
        </p:txBody>
      </p:sp>
      <p:sp>
        <p:nvSpPr>
          <p:cNvPr id="256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F44B6B9-29BF-F5F3-1511-4A33E8C8F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walking alone </a:t>
            </a:r>
            <a:endParaRPr lang="ko-KR" altLang="en-US" sz="1100"/>
          </a:p>
        </p:txBody>
      </p:sp>
      <p:sp>
        <p:nvSpPr>
          <p:cNvPr id="256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2FC95DC-6058-CC77-B4D7-262F51CD1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you follow the </a:t>
            </a:r>
            <a:endParaRPr lang="ko-KR" altLang="en-US" sz="1100"/>
          </a:p>
        </p:txBody>
      </p:sp>
      <p:sp>
        <p:nvSpPr>
          <p:cNvPr id="256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929BAF9-AAA0-6D37-F94E-3AC442605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 your soul burdened </a:t>
            </a:r>
            <a:endParaRPr lang="ko-KR" altLang="en-US" sz="1100"/>
          </a:p>
        </p:txBody>
      </p:sp>
      <p:sp>
        <p:nvSpPr>
          <p:cNvPr id="2560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D9F6F4F-6BF1-F32A-2627-87B7836D3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R.Place you hand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66DBD72-1D79-9EAD-71D9-5231022F6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2560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129B7A9-2741-AB6A-FE67-1E2690594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 갈</a:t>
            </a:r>
          </a:p>
        </p:txBody>
      </p:sp>
      <p:sp>
        <p:nvSpPr>
          <p:cNvPr id="2561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29B5984-3FC5-A986-C58E-2B5267430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2561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4E08C61-D773-7C5B-C2E1-A8E2B005C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2561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9A8F5D5-61ED-5B9C-7A62-533435E82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그 손 못 자국 만져라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E3CFDFF9-5FEF-3366-65E6-D3B39FAF6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CA8761-C76F-5BE8-A645-11DCA66AE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거친 세상에서 실패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6DC309E-E103-34BB-E6F6-4A8D7F9C4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걸어갈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56AB39A-5585-ED57-96EF-461633F13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0F05EC6-08B1-F4C8-A767-942A14FF3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6A5BC0C-AC70-9371-881A-DD3302AF4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57B9195E-7D51-DA1F-1338-A06EF2FCE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634B40F-8AD8-7219-D52A-96F3B6227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거친 세상에서 실패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C874D24-748C-8D39-2398-821C39144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걸어갈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F700EE1-C03A-7341-6CA5-5477FF181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1434A16-847C-20E9-88A4-FD2FD9506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053BA5E-A079-6C0D-ECEE-BCB138FD7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D88E83CE-497A-F117-366A-C202ED595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0265C24-422D-553E-A67E-6C046C5B4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거친 세상에서 실패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B86D80F-AD40-3F3A-CBAD-43A6D131F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걸어갈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1720619-3DA1-9BF6-AE48-140789506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13B3681-57C4-AFCB-391F-327503C8D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1B165B7-FE5C-3274-03CA-1297F8FAB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53D35EC-ED00-A095-6A82-F3F8BB652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5ED478D-ACC9-9816-EF1B-068EECF40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거친 세상에서 실패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9F1498-0AB8-CB09-E4BB-38D807614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걸어갈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C43BE4A-88A0-1841-207F-09E3F0B93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701947B-CDDA-CEBA-58BE-D7367A265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75D8DC6-1CD5-DD41-326C-DF5F50C3B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D7D545F-5FA4-424E-5DDB-382128EC5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8A4155-98FC-CFED-F2A4-952BF1626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52A6B8-BD32-C24E-40E6-96321DE7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네가 어둠 속을 걸어갈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E9FF88-DA72-16CB-963E-F2B09948E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EBC5D1-5061-E511-D0F1-4CE883F70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BD027CD-C744-8811-986A-1833F5FD9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9BF3D857-544F-CE01-C24E-5422AF2BE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3C70310-339B-2279-D8CB-6C77D6EA8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1.Have you failed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D5A87DB-9907-F349-E47D-A0F5A5301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walking alone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5B419DE-5F0C-77AF-06CF-BE81FA29B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you follow the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51E859D-F8AA-CE12-7B9E-93C5A171A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 your soul burdened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09B6D84-1C3C-41C6-3BC0-14502B496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R.Place you hand in the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8E3A114-29E8-B228-DCEE-8210CE489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거친 세상에서 실패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50D8EEE-24B4-C4A5-D4BA-7A1891581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 갈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8C6EEDB-C3B0-7D31-155D-E711E1282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308E007-B147-B50D-2DDF-A7A02682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046EE35-061A-2870-AF5E-EBC84B462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F8A222B-7C95-B7FD-F850-FACF1C2E8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1DAF5A-82EC-0BCF-36A2-36137C826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A6D114-46DD-6553-ED6E-DA6BABC38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네가 어둠 속을 걸어갈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767DE3-5802-FCAF-39B2-726FAC449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8ED092D-AC28-F190-07DE-0C4D84038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576A516-C79A-120F-F6F5-686538EEF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52D63AB3-7455-9BEB-5945-32D8BA64C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D4D3E4-0AC4-D193-C77A-3E930BFAE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F4EB38C-C373-2CED-306F-B7B607150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네가 어둠 속을 걸어갈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5A9EF6-F20D-3F8F-BDF6-33C4E936E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7F81118-F342-914B-0C02-F29B7983B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C9EC7EE-129D-87B9-732A-E4208A88C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CA77C38-771F-C5ED-4EDE-DB2D1D759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573A08-13B4-413F-5707-D44D2E3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EFAB96-8582-BEB5-5C8B-782AD4615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네가 어둠 속을 걸어갈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08C838-E44E-A00F-03D6-DAE8FB556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C1FBD06-5DBC-4EA4-9663-363B13A17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71A5CA5-B7BD-3D0F-FFF4-26A68BB73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CBDEC56D-7C9E-66E5-6C73-273869F28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3CD387-ADC4-2079-3C5F-7757C7490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5D8FB3-2612-E1CC-9101-99273E438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걸어갈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21AEBD7-20B5-601C-E5F8-6EC57114F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네가 부활의 주 따라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BAA2F00-54CC-BBE1-F1B3-968B00B07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DC6433E-7871-85E0-4B68-2305DCEC3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84AD228B-02C8-285D-33D2-2926EC28B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1FDBC50-8057-ECAF-88FF-D77FE9FB2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171DCD-FFE4-1E4C-BE67-56A347237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걸어갈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C2C39A4-92EA-B60C-2DB4-C167B90F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네가 부활의 주 따라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75BD5B6-35FE-CE6C-656C-70D68D2D9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B6968DF-8DF9-9E18-B451-F9EE24713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7A489F84-F3C6-B01C-64C4-54F0EB78B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08CCB09-3DE2-5AB2-B2B1-F23007AE1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2E76F63-15F2-2C6B-5776-9805E3760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걸어갈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C241F9-20A5-BC9E-6548-DEF55DBC9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네가 부활의 주 따라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F290A76-BABB-C30C-267C-7D62F4536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D671FAB-E27E-559A-0550-95833353E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6660163B-F2BE-8865-3857-30BEDB936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1270A4-38FA-87B2-0560-2FCDAB057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8BE3720-030F-204C-45D4-9E5F9804E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걸어갈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A79F379-7FCD-394B-25D9-AA9786606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네가 부활의 주 따라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26B0CFA-1C19-9529-EE03-02E7F9824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308751A-3A00-BD74-0BEC-B2D8C3F7C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EE38A823-0D3F-12B0-089D-38298E593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58F9B41-9C15-407A-8CDA-7EA577227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594FFBA-0A6E-F987-0DDA-04B79F335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걸어갈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21A11D1-F3C0-6568-A8DF-2CE145705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ADACA1E-D9E2-A207-B974-55ABE5636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너의 죄악의 짐 무거울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F723490-392B-CD17-2A13-B8984A8F6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31E0E829-093B-76A9-5D94-1C2EEA9A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AB6CAE9-B79D-9FA8-A394-6A0A4C944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6E201FB-7E1E-4F30-F1C4-04CA1B062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걸어갈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7545B3-4F0B-0EB8-B8B1-BBEC2A1F4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ADB2420-7F11-49A4-86A6-78C4631F0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너의 죄악의 짐 무거울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41B2D30-D4EA-023C-4B75-77EF9C910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9A250359-53EC-129B-4907-5D2596F14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06CE05-1B07-1DF6-1510-A2082AB06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2394765-5629-8D75-0E15-D8B0523EB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걸어갈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AEEBE8D-2AE4-F248-2E06-5542C680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236B79B-D6F0-8C4B-7424-3DF5C76D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5FB8815-1CAC-E266-06AA-5535231CA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그 손 못 자국 만져라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6728AE0A-9F8D-2BA8-F39C-B696CFD2B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9710631-90C8-8674-0921-90E26F3F7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1.Have you failed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984AD22-3074-48F7-659E-94FF02BC0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walking alone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08AFC2A-286C-3AF4-258E-DBEF5BB19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you follow the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56499B7-D202-E9B6-1487-D217DE5A9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 your soul burdened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B0543D1-2FDD-1ADB-BB59-AC56831CC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R.Place you hand in the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C8FF69B-DFA1-4686-25D5-E0465BDFF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거친 세상에서 실패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6795761-4EAA-904F-BC5B-9B1AA6FD4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 갈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1CD942D-3392-4DAF-7D64-993AB8E9D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F316901-32B6-75A5-DA6A-E073778BD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FC8160C-6DF4-2C3D-1C49-B7A379B07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675A127D-E680-AA26-6AC9-961218747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6F433F-9865-423D-ADB9-194E3992C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66E102E-F4EE-82DA-A470-BB0B6DC2A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걸어갈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F266A28-3523-51BA-973A-7E36C3F2B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7BFFFBB-39F0-837D-230E-989880A4D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FEFAC87-F82F-3166-A270-C83DB7B0A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그 손 못 자국 만져라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7665354-10B0-36DC-3CD7-11D654309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CEDBE07-80EB-C89D-9703-F05942459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1.Have you failed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9317BAE-5D90-B1CC-3E0C-17F9F377E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walking alone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9943BC0-5B9A-0C45-E692-62E45CEB1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you follow the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5AE2243-936F-4F3E-B86C-76A6BD775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 your soul burdened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EFBF816-ECC5-B654-DDD0-F8E59EFAE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R.Place you hand in the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C759449-0034-1584-6E5A-EF580A76B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거친 세상에서 실패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8989C23-A744-6633-2475-D2C7408B5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 갈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D3636B9-6B51-6FF5-7A39-7CD9A1144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B571F0D-9F75-7429-BFE2-263C1EC57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58F7446-BB67-1649-159E-62E63026F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6E372DF-0F20-075D-D973-38F5A99A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A587F4D-78DF-D705-3253-0D0957E04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1.Have you failed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24E52C7-3A51-1644-188C-74B0AFB32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walking alone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58EB08F-8991-3DBB-CE25-0D33DC750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you follow the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A3CBC2A-C1E9-EC60-9786-9D8E25D4D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 your soul burdened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F4EAF40-D217-0E68-C165-2A9DC0DE2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R.Place you hand in the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A38203B-411E-A59B-39A0-DDBB49D54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거친 세상에서 실패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DE9EB47-416D-2B2E-FFD7-BBB42EB07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네가 어둠 속을 걸어 갈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D39EAA2-5478-BFB6-A63A-7B87A146F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82A827E-2EFB-1847-54F5-0867340E3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16C424C-AE6A-0726-E9CE-15ECC5B70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C114550-541C-5880-D02C-22CE3094B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AE28180-39E3-EB4E-1718-7FD495D6A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you failed in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BB14C2F-3EBF-E6A6-6F28-6002ABD09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2.Are you walking alone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398B24D-A1B9-80FF-47BD-82FEF96AA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you follow the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3D76AC4-D2BC-7B66-C34C-4F919EFCF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 your soul burdened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D82BC87-6C43-6873-4D02-5CE6DDC5A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R.Place you hand in the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C21BE65-39DE-73A4-C7C3-3E7DB3E3F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B988C58-F74E-681C-75AC-490659F10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네가 어둠 속을 걸어 갈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FD72E37-AB47-47D0-1759-80E95FD1F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E4BD05B-FE1D-A17F-6363-B2E76A4B5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1234192-058F-96AE-63A1-688C2A50B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B6AB9154-C7B9-2231-A6F7-90E4A906C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C6D0189-D71A-FFFA-92B3-59BABD5C2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you failed in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BF0A067-DCD9-3928-CC86-E52DE39DB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2.Are you walking alone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25A896A-90CA-A16D-EE6A-5818F3B94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you follow the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E8DF03F-D8CD-1ECF-8F3E-C269BEF89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 your soul burdened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6F1C421-FBAE-B570-C99D-23324BA97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R.Place you hand in the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002537A-FB2C-8EC8-2FC6-C17CB9395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69F8CFE-8D42-DE0F-3C45-A767501F1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네가 어둠 속을 걸어 갈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3EB37E6-41EC-6D2B-8EA5-A5B24E13E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2DA755A-A8E4-96FE-9F51-0C94D3217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60D2B83-4B16-EB08-06BE-9FE01D15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EB435652-AF46-A9C7-719D-10886DF66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421AD8B-2D9F-EE02-C71E-C5F1DED15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1.Have you failed in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E976436-5BCD-4320-97BA-6B09EA9D6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2.Are you walking alone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8FB7DF8-2BC2-733B-5478-4C5D488DC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3.Would you follow the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4C1CB5C-FB76-EBD3-F6AA-F5B872849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4.Is your soul burdened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8CC8456-47B3-CF8C-0ECC-B8BC1EC67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R.Place you hand in the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F6B70AA-7F9B-C067-E0EB-01A6311D1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거친 세상에서 실패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765413A-941E-E4D1-AF3B-88F2D56FC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네가 어둠 속을 걸어 갈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73AD749-97AE-DBD0-08F6-7BC2FE914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네가 부활의 주 따라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ABBF8B3-B3F5-21CA-02E5-7FBC0D293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너의 죄악의 짐 무거울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0D5C074-7560-CFDF-2693-255245D85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손 못 자국 만져라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1968</Words>
  <Application>Microsoft Office PowerPoint</Application>
  <PresentationFormat>On-screen Show (4:3)</PresentationFormat>
  <Paragraphs>320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2025-04-06T13:58:27Z</dcterms:modified>
</cp:coreProperties>
</file>