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64" r:id="rId10"/>
    <p:sldId id="284" r:id="rId11"/>
    <p:sldId id="285" r:id="rId12"/>
    <p:sldId id="286" r:id="rId13"/>
    <p:sldId id="265" r:id="rId14"/>
    <p:sldId id="266" r:id="rId15"/>
    <p:sldId id="267" r:id="rId16"/>
    <p:sldId id="287" r:id="rId17"/>
    <p:sldId id="288" r:id="rId18"/>
    <p:sldId id="289" r:id="rId19"/>
    <p:sldId id="256" r:id="rId20"/>
    <p:sldId id="257" r:id="rId21"/>
    <p:sldId id="258" r:id="rId22"/>
    <p:sldId id="259" r:id="rId23"/>
    <p:sldId id="260" r:id="rId24"/>
    <p:sldId id="261" r:id="rId25"/>
    <p:sldId id="272" r:id="rId26"/>
    <p:sldId id="273" r:id="rId27"/>
    <p:sldId id="262" r:id="rId28"/>
    <p:sldId id="263" r:id="rId29"/>
    <p:sldId id="274" r:id="rId30"/>
    <p:sldId id="275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90장" id="{7D862C13-C7D1-4240-A06E-BDA0D3BB910A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64"/>
            <p14:sldId id="284"/>
            <p14:sldId id="285"/>
            <p14:sldId id="286"/>
            <p14:sldId id="265"/>
            <p14:sldId id="266"/>
            <p14:sldId id="267"/>
            <p14:sldId id="287"/>
            <p14:sldId id="288"/>
            <p14:sldId id="289"/>
          </p14:sldIdLst>
        </p14:section>
        <p14:section name="새찬송가 490장" id="{51B44FDF-8E3D-457D-809C-7CC8D738AB28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144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4CF9BB-C15F-0790-2399-87354AC35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61ED7F-18E9-6C5E-9C74-A15CCC16E8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4867E5-59AE-0581-3D9C-8BBFB842B0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9D950-DF20-4820-8BDF-B5AA3FA1F4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749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D71CFB-EB3F-2ED7-2429-EDA69FDE3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C0B8E4-3605-F472-1701-1DE4BD8ABB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D025DA-10C7-A633-6239-6752FF66B5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92786-B83A-4AB3-8DDE-7B3B4551D8E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896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985377-6EDA-B606-A1CA-1CF30A47C2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259E97-C6C0-B59F-E658-BCBC32DD6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89F7F1-2C91-7E47-A161-8E23FC65B8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32E2D-02A7-46E2-BC2F-02C5762294C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825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3E4D55-E5BD-7A0F-FE1E-555D7EE2A3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63CDB5-8CE2-EA2F-B4D5-A7D52039B7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ACBA1C-FF83-D5D3-DA9E-941925ECFF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229B0-8659-42E8-BB68-E2EA053ED0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372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975445-A1E4-8251-DEC0-228AF683C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53E574-B10F-2DB8-6A1C-AAE3587C4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F70298-4E93-F0AD-255E-4B7AF2074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0AA76-4924-4C19-8C40-507E164E5E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809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F13EBE-5BE6-E960-3D94-CD347B768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CA09B-2B10-C41B-BD3F-88034731E2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F0FEC-B3EB-1E97-7C0B-48CBC73B7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94937-D63B-41AD-8F42-0543F315AC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454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0C346C-AA79-234C-CF0C-342D943B48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E153C5-445D-125D-96BB-A6CBB441E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6505E9-854C-96D1-ED49-9770AB4E65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37CEE-7301-451A-AC7B-2EAC70F5EB9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88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95EB0A-DD16-546C-DF6E-96FBC906D1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F8FA8F-5DA0-B017-F1B2-A690672D32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FAA7081-E368-5CAE-9E16-4D6C8AE97A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DD196-F56F-4054-AD7C-E2439395650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4086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7D1912-C577-4C72-5CC2-183053782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5F1909-6951-CDBF-EE59-8CFE79103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8346D5-E805-263C-FCFB-B179AC095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5873D-9099-4145-A433-2F2CFE946F0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934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6B4716-0815-8852-8F7E-4E194DE27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CD8D1A-C929-0B23-9910-6007B958CA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1BC579-4F15-D3B4-1A96-34A63F8BBE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726E2-77CF-452C-80B8-BCF8B2A6AB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84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BFC2E-EC17-D590-B50D-0C94C73E1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9F878-94FA-4ADA-E8A2-EB5A2742FD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06F8F0-901D-7852-C9EA-642E72220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92824-4CF6-48F9-BC11-346C819B08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008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7375486-BF80-C92E-FDF5-C575F5B47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2D9546-A2E6-7589-F428-0E9733F22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2F40C3-315C-3DE6-EAF3-2A6748FA24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DE3BB16-C70D-0C2D-58E3-A59548C9F9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3F765E0-F00C-9F7A-4047-7321248E91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FA7219B-1565-4115-A2B2-D5F5683DA8C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6FA0EE-3569-A65C-022A-A094EA3D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1.There's a dream that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819337C-5C3F-9057-49B7-EE0703BD0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sweet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ED9E31A-707A-8B95-7A5D-D23DFA4D2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3.It will still be my stay when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CF3CDE-1892-7D06-16C4-980B9531C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this wonderful dream is a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CAB66D-24D0-B8FF-5D58-1EA599EC4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주여 지난밤 내 꿈에 뵈었으니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309B32-0336-8960-65AB-8F482C9DD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D417A0-F8ED-1023-C673-1AE961EA7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세상풍조는 나날이 변하여도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A6DFFE8-97EE-6009-02B1-B28E032E7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384AC90C-4A87-9F09-78BA-E3F0952099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1EC04561-9E72-BE58-8860-4EBFD2B76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02101FB-5608-9981-F912-21B9A606E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dream that I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071DD51-F62B-CCC7-7F9C-3CCBDBF31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2.There is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9BE1E14-7A01-3B77-086A-1E59FB251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3.It will still be my stay when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D15E836-11E1-FD0F-EB99-516B99F68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this wonderful dream is a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A73C85B-B383-CF4A-0596-6BEB24A57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46ECF26-7660-0FDB-E81D-39706E689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마음 괴롭고 아파서 낙심될 때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E26C6F4-FAA2-E26F-3CE3-534C2F4B7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세상풍조는 나날이 변하여도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DBBAD73-5C69-E662-F972-E6090FE4B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77ED39D-03A7-D86A-DE10-DE3B7001B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22C1C83-2669-3354-1DA4-17D99388C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dream that I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697DF6E-1D07-D9C9-E99B-D35926308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2.There is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5EF75CB-0FC7-07D4-87E3-C833A51D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3.It will still be my stay when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1930716-7016-157C-D804-D46A30BCC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this wonderful dream is a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90A6591-F29A-E1A7-F2F1-672F7C29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2E3401-E414-748C-1720-AC8F5C5F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마음 괴롭고 아파서 낙심될 때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5979B16-9005-F070-C7DF-A45F33D14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세상풍조는 나날이 변하여도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85121A3-344E-0290-AB56-CCB1E0995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A812D5CB-6386-2214-B662-409932460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13B6900-3E9B-69C5-E58D-1A6926E34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dream that I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936B0F3-3694-39F2-E67D-BB61AE758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2.There is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E017BEB-FAB9-71A4-E397-BBDF3BF66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3.It will still be my stay when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A4F6DB7-F10F-B0AF-B410-9051B1D65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this wonderful dream is a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22CED5-9DDF-ECAC-7F8C-DC6F08992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7D770EC-6D1D-3EC1-1AF8-A333848B6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마음 괴롭고 아파서 낙심될 때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74F1C2F-6290-B293-81AD-4CB53FCE1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세상풍조는 나날이 변하여도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3109991-F2AE-5D28-C4C2-8F57E559C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4649A618-30AA-450D-4F13-03A597B83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5062ADE-D6EF-0775-E974-75EE72A5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dream that I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C81957C-AB82-36E0-52F5-BAD902138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sweet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C36C16F-1BE4-4DC1-867F-64EA6D10C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3.It will still be my stay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6B4DF5D-D1B0-93D7-872C-6FADC7566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this wonderful dream is a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BB277D4-68C3-1CF5-4E5B-A31597CA0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70456B5-878B-3AE7-75B3-F8F88B16D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59B1CB9-15B1-6877-24FF-B23307959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세상풍조는 나날이 변하여도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8A82B67-19B1-70F4-8C30-9704964AD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D758C262-8CE9-B8BE-1125-90EC11706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CFD837E-BAE0-8888-F395-E9D837AB6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dream that I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9350FA7-97F7-DF69-C04F-6734B723E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sweet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988B481-9411-8268-7BEF-EA5A543C2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3.It will still be my stay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ACC7254-1463-6FAA-49CA-F8C069471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this wonderful dream is a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A8AB933-7021-B990-BB7E-700A42328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6F55572-BD01-B8E1-C6F9-88267F6CB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ABB13ED-5834-9CB9-588A-639E59733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세상풍조는 나날이 변하여도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A7BB5FF-5CAF-3973-BD47-21138EA41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890D64BD-2482-6563-5653-798B8FDFC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E021989-874E-26EA-A3AD-F5211915F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dream that I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C9F4537-3434-7D2A-1492-FB50B0C2C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sweet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208E9E8-E084-E570-F5AB-1B58FA253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3.It will still be my stay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146391D-ADD9-40B5-C3D5-2D0ACBD0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this wonderful dream is a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1C3B829-E630-07A4-E000-0F992F8C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16359E6-FCE7-E70A-7E94-892ECC11E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975AEC0-07D7-4B54-D447-B1D0EF52F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세상풍조는 나날이 변하여도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9CD5649-EF2D-C20B-C1DC-10BE79AF2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437DD2A3-7B08-967D-0365-D4F18C145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69A2AB6-53D4-1DBC-D39D-39B0003A9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dream that I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CFE3157-2D77-756F-0169-5D9FF52DC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sweet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AE9BA0D-20BA-9C58-8B68-D7B5AEBB7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3.It will still be my stay when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1BABFB1-910D-C69D-5FE8-50BA58B43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 this wonderful dream is a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762B177-3E36-C66D-96D6-5BDFBD599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174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5298562-F3C0-7182-EE23-2C7D753D8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060D178-B491-FA11-054B-304EE65C0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세상풍조는 나날이 변하여도</a:t>
            </a:r>
          </a:p>
        </p:txBody>
      </p:sp>
      <p:sp>
        <p:nvSpPr>
          <p:cNvPr id="174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7AC92B4-ED97-1FCF-65B3-5E4988892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나의 놀라운 꿈 정녕 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38A7F9A5-C208-434E-4ED9-CDF7DA0D5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21F0EFC-A4CA-8487-157E-A1C8445B6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dream that I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50239E1-B40C-B632-36FA-33BC1569F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sweet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6732A07-AF24-3F21-6D18-8DEF83B3B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3.It will still be my stay when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9FAEDF8-4360-4733-6A7E-D45404DAD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 this wonderful dream is a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C96CBFD-7C04-0E91-7B01-B80C9DD2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184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892100B-4DCC-7482-2BE0-D5D4952F7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184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E2B3E17-5AAE-604F-8509-4F631C5D4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세상풍조는 나날이 변하여도</a:t>
            </a:r>
          </a:p>
        </p:txBody>
      </p:sp>
      <p:sp>
        <p:nvSpPr>
          <p:cNvPr id="184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6E027B2-2521-0577-45F0-9E5DDE242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나의 놀라운 꿈 정녕 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F45737BA-CE30-080F-AD06-BFD6645F5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8F26E74-9E87-42C2-F050-207055766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dream that I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3F63501-9E3F-57F5-4F77-3988076CE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sweet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1A8EE2D-05B1-128B-57A2-460570391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3.It will still be my stay when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FE7E94C-05D8-9657-BA59-9ADCC25AD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 this wonderful dream is a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F7F8D07-C245-4C1A-6742-5601DB475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194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4761986-D0FA-FB6A-C347-54AF364C0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194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73F6DEC-72F5-FC68-D5C8-6FD2FAF34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세상풍조는 나날이 변하여도</a:t>
            </a:r>
          </a:p>
        </p:txBody>
      </p:sp>
      <p:sp>
        <p:nvSpPr>
          <p:cNvPr id="194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FB8958E-1AB6-8DD5-C694-A4F323908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나의 놀라운 꿈 정녕 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3D361215-585D-151F-0969-FF2500A2E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22C0D8-10AF-BC60-A32F-6D882713B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주여 지난밤 내 꿈에 뵈었으니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2E011D-B3A9-28A7-08DF-D359AB956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71B7CAD-B2A6-C104-8032-DF13B4296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풍조는 나날이 변하여도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D4B706-4C2E-0E0C-435A-1FB0F4384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4B80F04-AAC3-9758-09A2-A758ED8D9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44E6E63-7FE5-5F1C-9209-DEBAFF506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1.There's a dream that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99836C8-2001-7876-1CCA-6D376A5FF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sweet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FA5197F-4239-79DC-EAF4-5AEC08BDE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3.It will still be my stay when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1A18D14-1661-78D3-61D1-161672C1E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this wonderful dream is a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5DE9BB2-E326-8157-CE81-60C536F1D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주여 지난밤 내 꿈에 뵈었으니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1D319CE-C0C9-8281-7072-CC3A2E06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C6C035A-AF66-A53E-67B7-FDE395052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세상풍조는 나날이 변하여도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A99F0DC-EC49-605E-A8A1-5C2DDF04B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80A5658-8F40-2C71-6DFD-DE40DBE7D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13CEDD-F651-640A-53EF-E2FEDB833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주여 지난밤 내 꿈에 뵈었으니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AD9480-C8FA-4710-BD06-078AFE3A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505C7AC-008C-DFA8-53AE-DD150ECA7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풍조는 나날이 변하여도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B9D915-2734-EBB3-0206-0A90420EA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23D4D2D-E0A4-6D1C-1D20-323485845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225B76-0E28-2E2D-C473-B21588977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주여 지난밤 내 꿈에 뵈었으니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DC9A957-5751-3D58-85E7-669B7A5FB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D510F5-DC6A-FFBE-470D-285AF8B19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풍조는 나날이 변하여도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F109998-A1CB-6CE9-6E03-10FE487CF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487EE99-3854-C4A9-9892-D0E2A7E21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0BC0B4C-EA07-8A7B-19DB-A3EF0387F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주여 지난밤 내 꿈에 뵈었으니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89F6338-931C-4DA6-FA4B-441B33A23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052C24-286B-F46C-EB86-9AA3C5626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풍조는 나날이 변하여도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A5A97BE-72CB-1F06-9048-A98B424A6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001BEB3-BD85-E50F-EC88-53B24F8BA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45AB732-DAD3-7606-096E-93C3956BE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30803D-A4E7-3C45-DFA8-2361B0327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마음 괴롭고 아파서 낙심될 때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371646-638A-3CE6-F243-C99F4FE37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풍조는 나날이 변하여도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AC02CF9-5234-3F62-3F7D-DA8127645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C89C716-B6A5-8228-EBC8-9750C06CA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505A4D-30A6-5C82-89E4-A042C1638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9BB1E6-B419-1098-FC04-AEA0B1CE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마음 괴롭고 아파서 낙심될 때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9D6B87-EDB2-140C-9A0D-94F238838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풍조는 나날이 변하여도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D8DB41B-F2A4-A5E3-65D3-29F0A81FD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8FD5A8C-C409-134A-9603-E999F5C76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16C09A-D0A9-8CAB-BA16-0B4FF6C8D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FDD699-D779-B557-7E64-2EBFD6144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마음 괴롭고 아파서 낙심될 때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6EBBFB6-FE99-5DF8-1AF2-6F03939F2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풍조는 나날이 변하여도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58C168-C7A3-8816-6D8F-A6F4CDA73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C220F8D-A736-53A0-FCDD-6AC7C7F79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55A2A6F-8749-0775-D57A-706391804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8BCCE9-2269-B04D-4486-DE9F6C5CF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마음 괴롭고 아파서 낙심될 때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24183D6-B1B6-29E5-F5AD-FACFE200C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풍조는 나날이 변하여도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CFAFF70-0E4D-F598-C337-B4771C1FC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851E587-20DC-CAF3-472F-15AD30D61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9048A2B-508B-6756-C16F-A6086E4DE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C2EF78-D960-C92A-A066-EB6D0B714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C2535C-5576-3279-1569-478981CDD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풍조는 나날이 변하여도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84D31F-BB9B-C914-7394-71DDAC79D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72140BF-F339-7E13-6B9B-E3F2327DE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B16518-49D8-0533-AE5B-3B831B20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0E0CAA-0CA0-01B8-8979-8A762F25E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04E27B4-97F2-4958-346A-B9DBBDE87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풍조는 나날이 변하여도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9658E4-86B6-60C8-8F31-65EF86110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CB522B1-5A5F-F0A8-8E35-D46AF4E8A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02A6CF6-9E00-8BCE-7C5D-CF0E9EE88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56D43E-8970-CAEB-E0C7-0B7946D93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309266-2FC4-CC3C-7D5B-1946160ED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풍조는 나날이 변하여도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AD2CFE7-87FC-DA75-E32B-3DA8DDD43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나의 놀라운 꿈 정녕 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6E33911-9BCE-6256-29C1-77EC92EFF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9915A1E-B340-D918-DDFB-65504CA84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1.There's a dream that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994A4DF-D0F1-1583-2813-F55CDD2A6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sweet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DE13B55-E329-2C8E-50EE-D663EF5A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3.It will still be my stay when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E099B5B-7792-69AA-0972-CEA66F142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this wonderful dream is a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BBBACC2-573E-314D-8DDA-7ADA902E2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주여 지난밤 내 꿈에 뵈었으니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8F7FECF-F5A7-63FF-6CD2-EBA14D183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E01ED36-1B8D-F57C-112D-530D409AE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세상풍조는 나날이 변하여도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69C27A6-70AD-D325-C12B-2EC29E7F2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C5B99F96-2A84-78A4-53A4-972A5C15E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464694-0A05-DCFB-94C7-A1A85C740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442B4E-D317-38CA-5C49-820D9B0BB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B2F01E-7DAE-C126-D787-0CAA42691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풍조는 나날이 변하여도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D96BED4-6435-3B68-2EB4-F8C4A37F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나의 놀라운 꿈 정녕 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05882DE-8363-633D-3540-009A6477C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0384B63-61BC-F9CB-75F6-465384DE9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1.There's a dream that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A7C7CDA-8D46-C670-96CA-2CE763A1C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sweet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F3B6FA5-D0D1-FA8B-1161-65F1174A7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3.It will still be my stay when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774A586-BC75-1127-6059-530949689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this wonderful dream is a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1AD865B-7EDF-59EC-6DDC-DCDBFE4FD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주여 지난밤 내 꿈에 뵈었으니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006E058-5184-E565-1AE1-9081B6522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C51AC32-D674-D39F-9D8F-7AEAEE07F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세상풍조는 나날이 변하여도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A8AC051-287A-BCCA-1581-2CB50E476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A72D722-502F-3DB7-38CA-34FBCDCA1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9673C30-F28A-F3CC-80B8-B2BE9BBB7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1.There's a dream that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5AE3975-FB81-20DA-1DC1-D4E42CBC8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sweet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2EDB944-03E8-0DBD-5239-20F9A2257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3.It will still be my stay when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D309811-5C40-2784-7E9F-EEBD2A578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this wonderful dream is a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A1DC0E8-CB7D-61C1-1745-7E7C32C4D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주여 지난밤 내 꿈에 뵈었으니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73E9456-6F7E-F42D-EFB5-697EE4B4F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00E82EF-189C-A2C5-CDFC-D06469A5F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세상풍조는 나날이 변하여도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910CE3D-684E-1FEC-A595-7A2618B83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DCB517C-9355-E048-3301-1EB65EF8C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E4F40E3-565A-F625-394E-CB4148850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1.There's a dream that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34BB06F-D264-FAD8-0FC2-198B70CD4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sweet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920DE9A-3AC1-2454-725B-176744DD1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3.It will still be my stay when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1EF19BF-FAE3-D1AE-C9F9-096964A18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this wonderful dream is a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159D8A-B901-43A2-3A59-CA11836C4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주여 지난밤 내 꿈에 뵈었으니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DFC20A8-F37F-B108-1A02-B488251A6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마음 괴롭고 아파서 낙심될 때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90154C6-CCEF-23F2-0ECD-53DA38162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세상풍조는 나날이 변하여도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6C82C37-0795-3933-EA9C-AE14BF7D2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D95DEF60-032D-266E-958B-D5F3E2EBD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C0D1C2-A54A-112D-DAE3-29030EE64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dream that I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67826E4-3EAE-46CA-532C-53802DA98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2.There is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996392F-5DEE-383D-5FC7-9627B3823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3.It will still be my stay when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F90A937-8157-E8E1-B118-0A80146E1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this wonderful dream is a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12DA1EE-8FD4-8E98-635E-A7F7EB0E3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4459474-958D-ECBA-B7F5-EC813D0F5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마음 괴롭고 아파서 낙심될 때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0C9A935-B4B4-5B5A-DFF6-26DF9C3A9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세상풍조는 나날이 변하여도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FA7DC0D-4F86-62C5-0391-D281A27A5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CECFF1D-F6D6-3880-031F-E6F80B1DB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CCC0E59-0A4D-4349-5F1F-F7139C9B4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dream that I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0A614CE-B547-7DA9-8262-B01F736FB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2.There is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19B0C97-E3CC-0C36-998C-E31850547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3.It will still be my stay when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CCE2430-B2D5-36CC-DD07-4A73B96B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this wonderful dream is a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FA68ED7-DD13-8D21-6FE3-1F9ADB252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11AC576-0DF7-5635-BC68-E21F28B3E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마음 괴롭고 아파서 낙심될 때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2257F68-9643-1DCE-A2D9-3CF113AB9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세상풍조는 나날이 변하여도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4BDEEC9-E9B0-4266-52F2-ABE112D1A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31223B4-5761-2B78-0248-B47D68647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52AEF76-51B4-5972-BB82-90903EB07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dream that I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8D494F4-FB47-3AD4-1196-FA2F9FB72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2.There is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A70AA32-82A0-1349-DD52-62B329B4C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3.It will still be my stay when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34F4D82-7E77-91E0-0198-320C92C9D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this wonderful dream is a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E1B6277-87DC-980C-4C37-67F357231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주여 지난밤 내 꿈에 뵈었으니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110A7D1-4718-31EE-FF07-15F8B5AAC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마음 괴롭고 아파서 낙심될 때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342204F-BFCF-7045-B25C-DF5C5A6EA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세상풍조는 나날이 변하여도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2E1318A-4FB1-D888-C2E0-8E726A0CA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놀라운 꿈 정녕 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1314</Words>
  <Application>Microsoft Office PowerPoint</Application>
  <PresentationFormat>On-screen Show (4:3)</PresentationFormat>
  <Paragraphs>192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2025-09-21T14:21:05Z</dcterms:modified>
</cp:coreProperties>
</file>