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63" r:id="rId9"/>
    <p:sldId id="264" r:id="rId10"/>
    <p:sldId id="265" r:id="rId11"/>
    <p:sldId id="281" r:id="rId12"/>
    <p:sldId id="282" r:id="rId13"/>
    <p:sldId id="266" r:id="rId14"/>
    <p:sldId id="267" r:id="rId15"/>
    <p:sldId id="268" r:id="rId16"/>
    <p:sldId id="269" r:id="rId17"/>
    <p:sldId id="283" r:id="rId18"/>
    <p:sldId id="284" r:id="rId19"/>
    <p:sldId id="256" r:id="rId20"/>
    <p:sldId id="257" r:id="rId21"/>
    <p:sldId id="258" r:id="rId22"/>
    <p:sldId id="259" r:id="rId23"/>
    <p:sldId id="260" r:id="rId24"/>
    <p:sldId id="272" r:id="rId25"/>
    <p:sldId id="261" r:id="rId26"/>
    <p:sldId id="262" r:id="rId27"/>
    <p:sldId id="273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05장" id="{F73219F3-631F-4475-BF08-6D919F9A805C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63"/>
            <p14:sldId id="264"/>
            <p14:sldId id="265"/>
            <p14:sldId id="281"/>
            <p14:sldId id="282"/>
            <p14:sldId id="266"/>
            <p14:sldId id="267"/>
            <p14:sldId id="268"/>
            <p14:sldId id="269"/>
            <p14:sldId id="283"/>
            <p14:sldId id="284"/>
          </p14:sldIdLst>
        </p14:section>
        <p14:section name="새찬송가 505장" id="{3D17E5B6-7AE3-4576-B70A-F5CDB39A7DC2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8D1FE-D4EF-C42A-1D31-DFE6A0FDC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F021C-17D1-43BA-02FA-51725950D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530627-A261-A20E-9062-9D88C6801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FBCC4-ABE4-4982-8EE2-2C8FCDA4AC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336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B4201D-DADC-D838-54F8-93C414B34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8D61C-571A-EB18-4966-C45C5FD20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76A96-E6F2-B79B-FE00-C19959C6E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933AB-125F-40EF-944D-CB3653F575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51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D0B274-6F4A-663F-5305-F546C1B0A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69F189-ACE5-1CBC-D4A9-14B27F27A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BB74CB-A3BC-0249-03E3-C3B6F4148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2FFB5-68CE-4BFB-BC7E-8BCE731C97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98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78B3E9-BACB-6BAC-DFEE-AE03B018C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46E82D-FF26-5D33-837B-E18E27C65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582BD3-3C50-A429-DAD6-4CA96C605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18EEB-DC80-4172-AF9F-29B6BC238D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365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D6942F-B1A3-FA49-C75D-DE98BABA7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8F9156-356E-8D50-96CA-7639B4B75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8A3284-2967-A4D8-4376-8378F9184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8DE54-DFC7-4B8A-867E-EAFCC2DA8EF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044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A98E9-5CF2-82B5-13C2-0D17D4183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FBF43-CA9F-0A01-C9E8-DD473D654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CA669-31C4-0C92-9AE9-1A3D5B9EB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47CA8-328E-4255-B9EE-E91C16B9D0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032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1A4DE6-C600-0ACD-5C6C-64EC58D22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0B7B33-9026-4B28-90A3-4B580520F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2FBC48-F5E5-CF9E-B3EF-1E19B0D44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3EBA2-4D21-47AE-8978-F533BB5676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650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5BF7EA-1199-A3A4-937C-7DA966B0D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263898-8F5F-1E8A-F6DC-EC5785123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43F0E4-DB99-EFF6-7A48-2E983E8D1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53FF1-8714-4ABC-96A6-772B2F4410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394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74E83E-025F-62A8-943C-B59B58ED5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675234-C7C2-43BD-2671-D43134BCD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6393B7-D194-A7FC-A5C9-F01C096B2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A2E57-E859-485E-A8EB-A9AC7EAA80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548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0868B-B1F6-97DE-1369-CE6174567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A77AD-6F2D-BBE6-8C78-E1CEAC612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25BFB-6BC8-4591-1206-9081809FA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6C5BF-842B-4733-A2DA-FC2F2E763D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547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830B6-71B6-3253-3361-3BC5A9CF5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1375F-2677-8CCA-ABE9-E3C47CC3F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3AA24-290F-6523-325D-EC30986C9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C21F2-A39E-4A65-B725-619F66710A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399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3F21A1-0FAD-E798-0882-6A03D365B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6515DB-EAD9-FECD-A74B-D32DF064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B611B5-AE0D-5B40-F892-022CB2BF1B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B59851-D893-E34E-6247-DA53151683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F224D8-BB3D-E3E7-5E87-486F80CA32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00DF434-758E-495F-BE6D-10CE52BEE3D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5E3DEDC-72C5-0D97-581D-309DFFC8B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F3F7498-7232-C9DD-1085-2FF598B6C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9F5DF0E-597D-3B95-A901-9806E197E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5AF2664A-DE30-CBB1-FEB5-AA19FB789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6098044-7DFA-4AFC-114D-DCFDE600C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세상 위하여 나 복음 전하리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CDB8C17-9C42-EF7B-379D-B2D65C86E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1DE923E-60D7-E41E-99FF-EF51884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6B6A04A-2605-6A6F-33FA-B6D7AD988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43DFCD92-444A-58F1-BBE1-2834F5A1F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39F2AA6-D9FB-063F-65DF-A5FCE7B20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8870C1-5125-65AD-98F3-8C166CA0D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2D7748-AC98-276A-8F6C-F179A055B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7FE536-999B-B6F7-4603-1B4D27BA9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5D28E7-6C6D-3E3E-A4E4-46FCA1669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CA4D79-E0CF-96EB-D7E3-E83A9AC1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31825E-5A98-0F9E-6309-E394E8B1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위하여 이 복음 전하리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5F7729-42BB-39B2-D609-5D4BBEBC3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44E350-30AF-0FEF-6AA4-72C526F8D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3A3F8BE-F882-EFAD-76DC-7E22538C4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504E9F-6BCF-0415-6353-96904346A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777679-2046-7334-9BBB-8B2F99E1E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412D16-2B37-D37E-61F9-BE9CF8426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50A38C-AB04-B167-BDD8-1DC1F0936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DE0E01-BAE8-CE2D-7181-1E02EFC9D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5A4C0C-C41A-AF62-A130-04197EAD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위하여 이 복음 전하리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7534A7-488C-DD21-21E3-3775CB0E2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74336A-96E3-F491-A38E-31BA075A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F7ECC59-EEC9-E29C-1E08-B8EE8D2C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230B89-ADB6-B5E1-75EE-1D34CFF58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F0DF72-6318-180F-F2C4-2400A48A6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1EC19A-DD1C-584B-B1EB-AAE269BE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7CAC4E-D3D5-7F26-1DFD-63B48F5F5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0EB563-266F-5EDC-EB5B-98285E968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5397A1-B2E9-EBCF-1EEA-918405D5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위하여 이 복음 전하리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A8D7C9-5E2B-79BE-68AF-026AA4A6E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3B4A5F-3750-E286-2A96-2387D0EC5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A45299F-53A0-CDC9-5D4A-6D82DFDC1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0074AE-3A98-C261-312E-FEFB981F7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3D5D88-AAE4-317B-1BB2-E8176FE23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1BA27A-41A0-E9DE-27D4-D91672059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8427B9-DC2B-19CD-D98B-BD1DA2613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AA6A53-C00D-99EA-19DB-837FBEC2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D6AF27-36F2-B2B4-BE0C-A98552F6F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B2C0FB-209C-6DCB-6EBF-6FCBB5104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위하여 주 은혜 임하니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37255C3-98F5-0E94-F092-708231044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C71F38AF-D591-D56A-902A-D979B3FBB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413A33-F76A-C3ED-6058-9B757BC02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0E361A-5746-AA90-FF00-1C60FA832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E4EB04-D02A-3494-F6F5-EE13C228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5CFB14-6D3E-4E4F-48B8-8AF6B34CE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77D680-3181-3E1D-36CD-C6AC4330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668D7A-C032-A3B5-39FE-73E08DDC5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BC5494-6F8C-440A-6BC0-F05D3A78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위하여 주 은혜 임하니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E8CA8B-6225-89D8-6646-12280647F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4FFEE0BD-6BD0-E7E0-0F86-51DFCAC8E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251BB4-870E-A402-F864-812763BD5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9FC605-0E34-CC4F-39F0-7C59DECB3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C01A4A-C445-B7B2-66AB-EEA1025B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17710F-10D2-ED52-B236-A35142A2D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7F0351-0787-4D26-36DF-327A9E302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46E548-04F7-2224-9B3D-AE9B25664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4CF301-6569-1EFB-8332-1CAD993F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위하여 주 은혜 임하니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C9AEBE-781F-F52E-B987-F5A420D6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1D4622D4-AE89-CD01-AD30-A5143496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7294A0-1AA4-E7E1-D3D8-7FC34F810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3B88F6-1093-45FC-8664-D9A233DAC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70A069-A42E-31B0-C733-9772BDC68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B205A9-B5FC-A1EB-74B9-60F97A611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6F6C87-6111-FB9E-32BD-99FF00DF9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B73BCA-72E1-16AA-58BE-C2AAD17F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1ABDB4-AE43-9780-AFED-2929AEC24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위하여 주 은혜 임하니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A39128-B2E8-34CB-6955-DF3809A4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2920CD43-C657-843A-9707-F1C3AE8CC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290697-9C5A-9163-0DB0-70A5CA72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F55382-A727-36CC-B7DB-C7B88173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2CCC14-7F89-7445-47E7-906CA87D0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27D4C0-5356-2EB1-B2D0-B90DE2DE9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R.We will give, we will pray,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EED476-2C50-BA0B-016F-6362F0A16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B363BC-E63F-910D-FDCF-20BFC8A1D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5AD1A5-4D82-7A9D-C0F6-A147668C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A9656D-72A3-399B-AFBB-C17252585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전하고 기도해 매일 증인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EBE0F98E-6BE3-4170-EAC9-C4DDC1F46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A5A2CF-92D6-2545-71D0-42E6CE0CB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282A97-2FBC-C1A9-EFB1-ABE74C88A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E893EC-308A-55FF-713B-C4C3DE3BB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677A3E-58DF-13C2-2FDD-1416CAEB9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R.We will give, we will pray,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B02286-5DEB-D7AA-01C2-0FA443A26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54D61A-28CC-B50F-647F-ED12F05BC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3F0CAE-3883-1581-C8A1-36666E722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6E2438-B46D-55FD-E7FF-4FB0C4CA5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전하고 기도해 매일 증인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755B54F-DA1E-B8A9-B074-14F79180E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BB0FA2-2F71-AA85-8B8C-4FD565F2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세상 위하여 나 복음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5223D0-11D9-EBA4-3DA5-234CD33A0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32CC0F-DC45-5E27-6E5F-8F67F62D5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4365B18-1DA5-7E17-5E4B-C54DB5A1A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8A19EE-68FE-AE4C-5676-65CFAE252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C60D38-7610-2E1C-EB7C-C5954C5FE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58A27A-1C92-7F32-FC35-03CDD048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A2F759-051A-53F4-1E85-CD0EA923B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9C8F8C-213F-AA3E-1AEC-D8790F33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세상 위하여 나 복음 전하리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2E8E47-D6FC-88A4-235B-AF48F660F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A26D51-98EF-AEEC-A3FA-8B1A5C527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F59AEE-6930-FCAB-9F6D-A71EC4399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16DED50-FF8C-7FF0-44DF-D9EC415C2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6392DA-B4EA-1DEC-C3F2-698815495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세상 위하여 나 복음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F6AED9-A841-A695-00E8-CBE8DF82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2CFDB0-08B3-4C59-62BB-0E87B795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CF54027-D677-EC5D-0E58-5F6DD44DB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1DAFC3-9ED0-6007-D2C6-A54FC231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세상 위하여 나 복음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75E108-5ADD-EEC1-A1DC-6B7031EAB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DBBDC7-06D5-7669-AF02-DB55C1A91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5F0B5CB-31FA-4134-1F10-179B8108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EA82BA-54C4-41A9-28E8-B49C5BEC1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6D442A-5F35-6AF0-3B6B-0538DDBE3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위하여 이 복음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8EC74F-F831-55B2-D716-33FD2102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DDC487B-AEE9-CD49-E1A8-C9BF3A0CC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BC4698-64F2-B243-33AC-D72E842D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265F8E-9B4B-2735-CE78-7D1077AA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위하여 이 복음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C7981E-DB71-0DC8-E025-D036BBBC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B03B8C7-A869-F566-CF7A-2B2AAF9A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056D15-F2F1-E872-111A-2906B098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493C33-E647-7F4A-4D3C-DF977E35B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위하여 이 복음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56F9DC-31B7-49D7-84AA-F054390A5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5232711-ACE4-9678-15E2-9126A447F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2293F7-CA6F-4D64-8BE0-CC5726D1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FEC706-237B-32DD-C598-FF7B86FC3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8CDE58-F8F0-C059-9DC0-4DE17D879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위하여 주 은혜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346895C-979A-122B-D743-4726DBD5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7613DD-A53E-7F12-E47D-B5D7BACC2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622622-ADFB-1F42-FE8F-822512B22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30EB1C-A8F0-0E0A-E345-A0E16234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위하여 주 은혜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0C2FBD4-0BFA-132F-C4A7-3665DA2F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FC42FA-A3D9-E997-F9D4-4784144E7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6C894D-FCFD-D0C1-F017-3C7E3B3E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CA2C39-965C-AB0F-48F2-7E325203C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위하여 주 은혜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B39E649-E617-AB71-A589-08CDBF814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EE37EB-1703-B60E-4E1E-688CF230E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6AAD88-3D94-7B16-A3A2-54A19CD76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F9C5BC-73D6-D7AC-BF7C-973EC9895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67554D-EDE1-D48C-B34F-F3F978C57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B979CA-5451-4DC5-B826-3BE56F8F3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세상 위하여 나 복음 전하리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26947C-6F54-67C7-AED7-A90AB7BB4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F62807-1770-8CEF-B735-1A76A9E01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C3526B-F7C1-C4C8-F6CD-1D751B19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0725692-4C2B-926A-AC09-EE2257EC9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6AFBBA-D4E2-5114-34E9-67B19F512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1E32B3-37D7-F48B-0D2F-D45645CDA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9DB8CD-DAD2-F4B8-6593-447E77A5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5F6DCA-89EB-E8D1-0192-E313FCC4B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2B10CB-467F-4407-3B4D-565DF2493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세상 위하여 나 복음 전하리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31E255-A0BE-9500-5E48-65ED6148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87FB43-8C89-08D4-4E81-05A3B86E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E50DF3-8F85-F941-F486-3B1CC609B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52CAF10-450B-84EA-186F-C579B2A7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A144E4-8442-CF23-760A-5D8168DE4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9C5023-D951-DBBC-9FC8-3969DC65A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CFE96A-271F-FF88-07D8-3E12719D9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7404FE-9EC1-323C-3660-F29F93EC8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4FFD3E-E237-A74A-B654-2FF213C5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세상 위하여 나 복음 전하리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1B9143-6209-D4B9-FF02-1DD365CDD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D5622B-18CF-5223-C993-8E475E3D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04F7F3-FAFD-8C96-8D5F-355B12C9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ED3910D-C2B1-D2CB-54B5-E1CF5AC4D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5D5BC8-114C-3BCF-A3EF-3D8FCDE06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A44BE3-EAA7-30C8-E2BE-C14E91899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2.Christ for the whole wide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9394AF-6ACA-4ECF-F103-670FFDB0A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55DAA7-8B7A-C9FE-A750-53017A801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7BB04C-E642-52B6-6951-34F8617DE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온 세상 위하여 나 복음 전하리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3A9D53-B7F2-8824-2921-4E3AFD8EB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위하여 이 복음 전하리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6F0F83-272C-E5AC-23A9-B2B6A7627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F3FB59-C99A-1942-DC0F-54AB725D5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31FE2B2-5D96-F009-F51E-B779AB277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ED6558-D322-59B7-C0AA-6B1D6423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DDA7E0-6526-7C26-3B12-6DA787D1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813D96-6F51-25D2-7197-A561077E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E359E1-1417-F24B-72D2-0B2D82FA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18B109-3290-0B2D-4218-0DAD0782F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B0FE8A-7E1C-A801-66A6-2E02F191D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위하여 이 복음 전하리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F17F9B-A9CF-A7A9-A5AB-A111626E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5B84AB-375B-A0D3-A7B2-1D941166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9F97789-867D-773C-65EB-1B8238799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24C2CB-A11A-8468-8DC5-FDBA3959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B6F40C-4333-2062-053E-ADA98DFF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BE870F-334B-15E0-ADC1-03F4DA84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583EEA-E412-AB95-B023-DF2E25FB8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F0981A-FCD2-B1D4-B4B1-70D83FEEA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E9F264-ADD3-2410-4398-1CF21E8E8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위하여 이 복음 전하리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1E6357-3890-E082-A2CE-133CE0E0C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ACD84C6-3476-2FE1-13FD-E38E153CB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9D133FC-7AD8-9DF0-2B52-87710AA46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36C0E3-540D-5835-967A-4E46F9D58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for the whole wide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6B9C4A-11A1-8C2E-97C5-473B27050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2.Christ for the whole wide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9FC019-0F72-F997-0895-0A2BDE5A5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3.Christ for the whole wide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4549B2-7E0B-0539-7D1E-D7FC8BFFC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will give, we will pray,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532DBB-0ECA-39C5-F1C5-EC25FB8F6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온 세상 위하여 나 복음 전하리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868FDC-2EA9-47FE-D9E1-2EC1CCF9C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위하여 이 복음 전하리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36C16D-EAE6-1642-EF4E-D02D43A83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위하여 주 은혜 임하니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3351FC-F503-0655-150F-36988554A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전하고 기도해 매일 증인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1287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2025-01-05T14:50:10Z</dcterms:modified>
</cp:coreProperties>
</file>