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19장" id="{8077CCA2-70DC-455C-9AE8-6D1FCEA4B634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519장" id="{3D3AE78F-2F7A-456D-8C99-0DE7AB17647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B858B9-0E7B-CE26-B199-45BFD63D7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AAD648-7938-15A3-592C-3616A4051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91AE3D-75B0-B232-B585-4DDF88002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3B8E-2587-4E38-88AE-550B88CCBD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291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DD80FD-1AA5-9234-F5C0-3E76E6651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BA96E6-5F59-90EB-BE2D-1E47AEBBB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67591-699A-2053-4360-4C12EAF9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610-398E-4F6D-846D-F31767743B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66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9D5499-B488-8EED-2E57-606A988AC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63D485-F155-3E81-E0F5-FA3D9B9FC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463326-D25A-629D-A2C5-8D9ACB489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3FA6-5EDC-48CC-81B9-5E608B78A7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594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20AE74-221F-41AE-BF54-76FFE3CD0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5D1F84-7B82-3E64-4532-B29EE81F4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D28FCD-8B24-DA18-A40A-26239E69C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36CB2-A74E-4869-B84B-44C38C3635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285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1C541-1FA8-6C1F-EEF5-DF16FB1F7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8CDA6-4F21-7C43-78EC-AF8144BBF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D78C29-EE59-110B-166F-E1A1CC82C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9252-EF45-47FD-9D11-58CA3AEC4D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940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FD494-2C2F-D7A4-CB14-6FAABA67B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E0E34-736E-FB57-88E8-63E86921C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F5A2-49C9-26FF-27F9-BDB91253C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C11E4-EB92-4931-93B4-5CA5434841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75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7A4078-ABB9-0EB4-3100-042509F2E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152640-D0E6-90CA-C42B-2DEE49833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F5A007-9DA2-EE31-8718-6AC0FB8DE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5DAD-F15F-462C-B1B8-644742C243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143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62C0F3-57CA-9FD8-94E4-4115B51D8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63D9E5-C83F-E664-B6E6-9318B946D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98B61E-94B3-251C-59EE-73755F5DF0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33BAE-DD26-4DA4-8EA0-507DA02B73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55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7CCB86-0500-4667-38EB-16E1E5EFC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80C214-5AFB-C2DE-CA76-9A3D6802F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1C5E54-BC2C-D1A1-01A2-7152C8B56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0CD30-2C30-456A-B16A-416B45F080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493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AA00F-F420-08C3-ACDA-75F593050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4C749-A4C0-BAAD-1C53-EE0C1B043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BF6AB-BE79-0C87-96D5-52DDED0AB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7167E-FA00-4126-9CEF-67EE7EFC3F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3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2243E-3EE8-5E3F-A700-E64481DF2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4DFA5-2FA9-89E3-8BC6-B97603599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AC3A8-9C99-0D72-97BB-374D6637B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1FD2-8A0D-4AFF-81B6-A11615E3C4D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003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33897C-C749-13F4-03AE-D24AE7E70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96AF74-0FF3-CADD-E076-F127F8919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856976-9CBC-0178-160F-D560DE4E74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97B40B-83DF-F907-8A79-1D91D6BA2F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FD6D12-F66A-B204-B6AF-DFE82B6757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221BDC3D-D1E1-4757-949B-DC7004B967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BB5472F-4999-16C7-9D36-CC2EDCF7C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1.Come, come to the Savior,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E7B529DF-7B9C-4C29-3BEF-7FD734A48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E8CDD21-917E-E6DE-D0F6-10A35FF4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BA3D75A-437A-5C85-CE1F-13E2C4EB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0BC7632-FB8E-1DBB-5EC1-ACAD23A1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구주께서 부르되 오늘</a:t>
            </a:r>
            <a:r>
              <a:rPr lang="en-US" altLang="ko-KR" sz="1100">
                <a:solidFill>
                  <a:srgbClr val="FF0000"/>
                </a:solidFill>
              </a:rPr>
              <a:t> </a:t>
            </a:r>
            <a:r>
              <a:rPr lang="ko-KR" altLang="en-US" sz="1100">
                <a:solidFill>
                  <a:srgbClr val="FF0000"/>
                </a:solidFill>
              </a:rPr>
              <a:t>오라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71A6520-5D72-E9A7-A77A-C7F4C420E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E653B51-A902-C6C9-3D4E-191ADE3B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0F23346-418D-A62E-E295-20EEC43A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472B0F43-74EE-D051-5EBC-25D9E3DB8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E5F5475-BE64-ADA1-7956-13DC13AD7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629537-D6DE-1E9B-2B01-83BC52E36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AAF050-3B69-E0EA-2B87-CAB97925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DDD57F-5300-B8AB-9696-EB9F3E083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3.Cast your load of sin away,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BEC21F-2D86-72D4-1955-5DEEA5F99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98D520-9A14-EE1F-B47E-382C73AF6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4FDB5A-3557-7584-1914-99358B60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3B3675-6069-2B67-7F9D-6F8A6372F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모든 죄를 떠나서 회개하고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D04110-438C-F71A-9ED3-92462F2E1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8E61D98-7905-F424-7502-483336BC1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ECFC86-F37E-1BD8-FB3A-CF5B57C98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92DA52-93AD-E9C9-298F-03FB9C651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D124FB-DD52-243E-8F28-8B90FFC53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3.Cast your load of sin away,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68C12D-E2C2-48A2-4539-545D9A04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C56F5F-9797-D351-E8FA-99AC6CD6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8100D9-2C66-ACF4-F11E-DA480F00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2FE777-E839-2EA5-A4E2-3691BC10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모든 죄를 떠나서 회개하고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87425E-40FA-A218-1AF5-FCC82D80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948688B-6819-0420-A615-57427AA36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B36482-F4AB-EA94-7A33-D63B61F63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839A76-927E-BC91-BF26-80A8F0E30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F98069-B8E1-5EF3-9D08-C98733DEE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3.Cast your load of sin away,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E05634-EA6E-721A-2458-1417FFC9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E97A81-13EC-B480-D1E3-7B2264BEE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5A0C4E-84B3-45C0-272A-67AECEC92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34C068-AC49-186C-700B-4298EBFC4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모든 죄를 떠나서 회개하고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60646E-7734-959F-B198-112B6B2C2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13E4F163-52E0-8F83-66D4-9318DBB2D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4B1D94-3341-73C7-B54C-42BFBDE7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DCA659-BF83-82B9-AACA-59785ACB8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5A14C6-9F4A-4055-7AD3-8E2D493B7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3B58D7-B94E-25E8-6AC8-C9542032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4.Come! Salvation's 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ECF763-A094-11A9-A551-AFC59CAD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182458-00C3-41AD-71F7-89A058C4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367F50-3CD3-3EC7-E760-0FC81CFF7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40BE16-E21B-0E70-5A8A-29A29A2D9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지체 말고 주께로 어서 바삐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B41F414-5F87-DB98-B5AD-1FCE5DFB6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269C42-1B26-C3B0-2DCE-673B8393D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38F113-B0E3-5082-6F0C-5F5C96AFA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2FD7EF-E09C-DFBC-B262-28750FA8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B2F1D8-8458-1E80-A682-8DD7833B6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4.Come! Salvation's 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A601A8-8558-E214-3B1E-0B5B43E1A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C5C748-3ECE-F8A6-B17B-5E22A19DC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BEAF92-BADB-8B9D-8E28-AE4AB38BA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65856F-55C7-FA9E-F5C9-3F1D04C2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지체 말고 주께로 어서 바삐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7F67547A-9773-DA66-E484-35374B72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CD1882-78E0-01A6-669C-0746E9456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BA6ACF-AFCB-DA95-3C9E-08B931B14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9506CD-17D2-8A5E-6B58-6687AE2AE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F3551E-0CA2-4E59-1E6C-128B9064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4.Come! Salvation's 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33B2A9-5414-EB52-C572-85D9BD2FD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C328AA-4309-768D-1D8A-4AEBCF207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3B2368-B415-157C-842B-00216B954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EBFE0D-C34F-3160-BAB1-CB0A4A32D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지체 말고 주께로 어서 바삐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4">
            <a:extLst>
              <a:ext uri="{FF2B5EF4-FFF2-40B4-BE49-F238E27FC236}">
                <a16:creationId xmlns:a16="http://schemas.microsoft.com/office/drawing/2014/main" id="{73AB707C-39A3-04D6-4BDD-7A8AEAB10AE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F3C7B6-5EB4-4DBC-E18B-2212E1FC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C96D10-2F04-A3FE-CBE3-56440A71D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4E5217-8CFD-21A3-4DBF-2490F1FD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604576-2146-B530-326F-390EC89F7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4.Come! Salvation's 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51E32E-930E-52BC-3855-9CD327D5C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82C07C-E0C7-7F44-A8C9-7624AE278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CAF415-BD87-D12C-DD31-B82D082E4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8F9E88-825A-3C9A-3140-F094CD36A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지체 말고 주께로 어서 바삐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89BF3005-4D4D-4CBB-A60F-8A3E5BACB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332CFF-2D60-7E6C-3BCA-FE0C56C44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구주께서 부르되 오늘 오라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59DC27-52F2-F5DE-D7C1-C97C22C3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99277D-10E2-6CAD-3B93-632CCF935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5C4644-0C88-188D-AF49-B9933C1EF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32892212-96C2-3173-7197-738B44F6D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68DC84-2122-0C14-C287-28B2182A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구주께서 부르되 오늘 오라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39A1CA-671C-2B2E-6A83-07CD03F8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F26E52-2D37-24F7-7FED-9D6F2A8C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91C068-7615-313F-0CC7-B53CC67B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2502C70-E968-A764-DA83-AAC4618A1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D4C2C6-5E5F-FFB9-8247-4C719B360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 오라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4A12E2-B71B-F80D-5F47-5935CDF65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널 위해 기다리고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DEC2D5-7A0A-FDA6-E900-274384AC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748AB3-17BE-0003-5545-7DBE5772A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CC416B8-B92D-506A-FE83-60754CA3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675BD9-00AF-6640-5078-E2B5051F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1.Come, come to the Savior,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8276A1-FDB2-4AA6-9135-EC844D23F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450675-2F9B-EA26-DBA6-6BCDCB9C8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B740B5-F9A8-DB68-B3E4-C1F99A378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B22402-FF62-B1BF-B957-F78BAB6A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구주께서 부르되 오늘</a:t>
            </a:r>
            <a:r>
              <a:rPr lang="en-US" altLang="ko-KR" sz="1100">
                <a:solidFill>
                  <a:srgbClr val="FF0000"/>
                </a:solidFill>
              </a:rPr>
              <a:t> </a:t>
            </a:r>
            <a:r>
              <a:rPr lang="ko-KR" altLang="en-US" sz="1100">
                <a:solidFill>
                  <a:srgbClr val="FF0000"/>
                </a:solidFill>
              </a:rPr>
              <a:t>오라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0AF4C1-D949-41A0-D9A6-46031D8D3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FC5DAC-ADC4-47A6-5338-C08A553B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A2A395-DA0A-DB75-D808-054FA1184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296F37C-F2DF-3960-A53C-1DBC54B33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25CA66-C478-C4B1-9737-BCFCF1E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 오라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BC4DA5-0C04-EDA2-7FF2-FC23D7C82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널 위해 기다리고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06E2B0-0CA0-C827-3AC0-4D9C8A818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F21053-F5CC-EA6C-CD6B-5714150C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0A56305-E615-B838-2322-55F826CF3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8E90CA-F4A4-1F16-E55F-6A337C84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 오라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BB348B-0CFC-C2E8-233D-08BBDCE66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86EA93-317A-954D-23DF-A2BBC94D6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모든 죄를 떠나서 회개하고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9CDF5D-56C6-7BD9-6DB6-6C97B5E18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B0BD531-9580-7538-33C1-3245DB13D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96AB18-B7C1-3D75-AF64-E211FAB2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 오라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EE15F2-F758-5995-30D4-1FBFCAFF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A470E5-6CA3-714C-1A60-863CA170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모든 죄를 떠나서 회개하고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C7F1E3-1397-DE6A-1D62-B08972F1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250A348-4A71-50AF-4095-D094C47D2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42EF4C-C1B3-6486-F929-ED8740E1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 오라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3F9E44-BA24-D5EA-6A79-034117071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DDA8C4-A37F-5F8D-3017-FCDEC728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6FDFA4-71CC-F32B-4198-DBCC5EB11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지체 말고 주께로 어서 바삐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4">
            <a:extLst>
              <a:ext uri="{FF2B5EF4-FFF2-40B4-BE49-F238E27FC236}">
                <a16:creationId xmlns:a16="http://schemas.microsoft.com/office/drawing/2014/main" id="{05F5E44F-1158-0D30-408D-FD33DA6172B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198ECA-075A-A406-F5C5-87B01D295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 오라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AF8B64-373C-4F6E-2E31-2B039D92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22C042-BFE3-38D0-D848-43FA0CDE8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151858-0174-98FD-DD47-EE2DA2DC5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지체 말고 주께로 어서 바삐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309C18B-10B9-81F8-9C4C-2E5119A4F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672270-3FEE-84EE-353B-40C61393A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1.Come, come to the Savior,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5F8494-D3D8-EC13-DF5D-751C0D59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5C9AAA-282A-1BA3-66EA-BCF58F3E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20C02F-6388-3DBA-BB37-2613CA512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14EC89-D939-F446-7236-A59977ED0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구주께서 부르되 오늘</a:t>
            </a:r>
            <a:r>
              <a:rPr lang="en-US" altLang="ko-KR" sz="1100">
                <a:solidFill>
                  <a:srgbClr val="FF0000"/>
                </a:solidFill>
              </a:rPr>
              <a:t> </a:t>
            </a:r>
            <a:r>
              <a:rPr lang="ko-KR" altLang="en-US" sz="1100">
                <a:solidFill>
                  <a:srgbClr val="FF0000"/>
                </a:solidFill>
              </a:rPr>
              <a:t>오라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0C273C-66DF-BA85-E856-9B23B289B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568965-D024-3AA4-E150-D8D22EE41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BE4808-8CA9-A2D9-6DD2-A1DAE3C7A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A8F835B-A69C-DA10-4121-199BF2E5B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B54DD4-1FCD-3228-DC97-311AB244B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1.Come, come to the Savior,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E076B0-BB62-8808-2084-EB92BD26A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0EB6CA-78FD-B8E9-4733-7B9E9D880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AC3D94-07A7-A407-EB9C-096346E32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C2AB83-2572-FBD3-07FC-4EB58B499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구주께서 부르되 오늘</a:t>
            </a:r>
            <a:r>
              <a:rPr lang="en-US" altLang="ko-KR" sz="1100">
                <a:solidFill>
                  <a:srgbClr val="FF0000"/>
                </a:solidFill>
              </a:rPr>
              <a:t> </a:t>
            </a:r>
            <a:r>
              <a:rPr lang="ko-KR" altLang="en-US" sz="1100">
                <a:solidFill>
                  <a:srgbClr val="FF0000"/>
                </a:solidFill>
              </a:rPr>
              <a:t>오라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0AFA1F-DB5D-A80D-B98F-DD4F39DF8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FDC90B-6D7C-DD09-BBED-DF053F4E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C6CBC5-DC12-B6E9-7A08-C672A57A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EF574B0-A141-B767-9291-051FDD7B4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E6668C-BC8B-5160-1B41-FC988F0E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E3CFD1-24B5-B0BE-5609-D4E533E80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2.Christ is waiting, ever near;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EBE624-10E6-CF87-822A-1622480D1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46E71E-DB5E-1FDB-ECAF-80971E4EE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EAED84-7AC2-60FC-892B-FFE845F10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B6A99D-0F53-CBA5-DD52-477EE0623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널 위해 기다리고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166FB7-83F3-B806-E0AD-79ECCAC9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15EB61-1B58-99E2-ADDB-4D4CEDDE6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CCAF980-EEDF-B4AD-2F66-43F4DDE25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380305-6A9D-5611-FF46-EC3C9793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A7BA06-22F1-3971-D0C6-73A966481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2.Christ is waiting, ever near;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2D77FB-B653-CAC6-7418-B0178638F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9D7054-142E-08AA-E1AF-2406F540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4E0C47-C31C-47B8-40A5-D4C8FDF55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9FEB4F-4260-0ED7-91C2-A1AEED91A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널 위해 기다리고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91A170-A9A6-DB16-ABE7-C63105358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79A74B-E2EE-A8F5-BCD0-E93F24580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5E95276-48BE-80AD-1E7C-5D25BC4A3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3263FE-0B47-7A82-83C7-44564223B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341C85-689E-5429-0DE7-B20649BA6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2.Christ is waiting, ever near;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87D970-1D8A-AC4C-9F0F-B66F70B2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E4B8F4-4877-9CC1-C446-CAE67622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9E2250-FF28-ED2B-1BC2-03F1ED05A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B2A362-EAE4-3197-56B6-9AB3D6497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널 위해 기다리고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45B2A2-EC98-D68D-A0F4-9F0282F7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73B19A-00D3-327D-BDAB-99A3E2CE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03C6DFD-AC9E-95DC-4CB8-981E1B7D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5466E1-F0DF-F02A-96DA-655D5B7C1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84EFD0-7E95-2CB8-2708-CE55EBC24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2.Christ is waiting, ever near;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186FB5-3877-DFD3-8B3C-0F30A6E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3.Cast your load of sin away,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D79E98-82A3-5082-1C73-3D0250371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42B908-EDD1-B616-7514-5A3308D3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321601-3660-7C6F-70F8-F9E88F6EE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구주께서 널 위해 기다리고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AE2EBE-4084-7008-31BA-9F793F72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모든 죄를 떠나서 회개하고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CA1D8F-7181-7973-E6C2-87A296F3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75E2041-C477-5539-5016-2F92A5373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E45275-6998-59CA-F3F9-617C72DA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1.Come, come to the Savior,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CFFE62-1412-D689-3F2D-694732E4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2.Christ is waiting, ever near;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10E874-4214-EA54-2C60-121126CA1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3.Cast your load of sin away,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80ED5A-3A26-4E46-41C6-3F9960A7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4.Come! Salvation's day is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ABA1C9-3457-7B28-48FB-643C58259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구주께서 부르되 오늘</a:t>
            </a:r>
            <a:r>
              <a:rPr lang="en-US" altLang="ko-KR" sz="1100"/>
              <a:t> </a:t>
            </a:r>
            <a:r>
              <a:rPr lang="ko-KR" altLang="en-US" sz="1100"/>
              <a:t>오라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F11EF9-459F-9ABE-BA4D-119BED09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구주께서 널 위해 기다리고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1A3387-CB2A-5726-0BFE-FD1C2F6B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모든 죄를 떠나서 회개하고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F419C6-4CFB-39C8-0E5D-7FCFA287C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지체 말고 주께로 어서 바삐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1144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2023-11-12T15:43:59Z</dcterms:modified>
</cp:coreProperties>
</file>