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60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47E11-77C1-4CC8-B3E3-C5F2699444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176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F40DB-CE2B-405D-AD2F-4B96F52CB9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015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22E56-AE85-4476-9328-6C34194B98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750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FD697-6D3E-4C1F-BE73-DF8AF59FC4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434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D0AD3-6919-41D5-A596-FA8468509E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555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618FC-B38D-453D-B1AD-542C98408F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742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5ED34-D9B5-4E1C-B30A-73E1AD5097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860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D105A-D9BC-45AB-85C0-E43812ED33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187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C8F9A-C461-43AA-A55B-A3C8D1E3B9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183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565B4-A249-40AE-A03F-BEEFE9093F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BDC3E-750C-4559-9515-83313FF19C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204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D91CFE9-42B3-460F-AC56-F9EB82874C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8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2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3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4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5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9.xml"/><Relationship Id="rId7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어려운 일 당할 때 나의 믿음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성령께서 내 마음 밝히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밝을 때에 노래와 어둘 때에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있을 동안에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1.Simply trusting ev'ry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어려운 일 당할 때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39662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1.Simply trusting ev'ry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어려운 일 당할 때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29846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1.Simply trusting ev'ry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어려운 일 당할 때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176957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2.Brightly doth His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성령께서 내 마음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384124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2.Brightly doth His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성령께서 내 마음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278214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2.Brightly doth His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성령께서 내 마음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6335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2.Brightly doth His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성령께서 내 마음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3831065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3.Singing if my way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밝을 때에 노래와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37147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3.Singing if my way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밝을 때에 노래와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30985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3.Singing if my way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밝을 때에 노래와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16511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어려운 일 당할 때 나의 믿음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성령께서 내 마음 밝히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밝을 때에 노래와 어둘 때에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있을 동안에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3.Singing if my way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밝을 때에 노래와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118257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4.Trusting Him whilst life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 있을 동안에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791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4.Trusting Him whilst life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 있을 동안에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1811455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R.Trusting as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36585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1.Simply trusting ev'ry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R.Trusting as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어려운 일 당할 때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세월 지나 갈수록</a:t>
            </a:r>
          </a:p>
        </p:txBody>
      </p:sp>
    </p:spTree>
    <p:extLst>
      <p:ext uri="{BB962C8B-B14F-4D97-AF65-F5344CB8AC3E}">
        <p14:creationId xmlns:p14="http://schemas.microsoft.com/office/powerpoint/2010/main" val="87739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어려운 일 당할 때 나의 믿음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성령께서 내 마음 밝히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밝을 때에 노래와 어둘 때에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있을 동안에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어려운 일 당할 때 나의 믿음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성령께서 내 마음 밝히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밝을 때에 노래와 어둘 때에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있을 동안에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어려운 일 당할 때 나의 믿음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성령께서 내 마음 밝히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밝을 때에 노래와 어둘 때에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있을 동안에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어려운 일 당할 때 나의 믿음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성령께서 내 마음 밝히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밝을 때에 노래와 어둘 때에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있을 동안에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어려운 일 당할 때 나의 믿음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성령께서 내 마음 밝히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밝을 때에 노래와 어둘 때에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 있을 동안에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어려운 일 당할 때 나의 믿음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성령께서 내 마음 밝히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밝을 때에 노래와 어둘 때에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 있을 동안에 예수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1.Simply trusting ev'ry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2.Brightly doth His Spirit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3.Singing if my way is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4.Trusting Him whilst life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R.Trusting as the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어려운 일 당할 때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성령께서 내 마음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밝을 때에 노래와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 있을 동안에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세월 지나 갈수록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936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2022-09-18T14:05:50Z</dcterms:modified>
</cp:coreProperties>
</file>