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56" r:id="rId18"/>
    <p:sldId id="257" r:id="rId19"/>
    <p:sldId id="258" r:id="rId20"/>
    <p:sldId id="272" r:id="rId21"/>
    <p:sldId id="259" r:id="rId22"/>
    <p:sldId id="273" r:id="rId23"/>
    <p:sldId id="260" r:id="rId24"/>
    <p:sldId id="261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63장" id="{24327DF6-BE6E-4821-92C9-A2D7924E5E9D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새찬송가 563장" id="{AD2786D0-759E-448E-8447-22D364261DDF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68" d="100"/>
          <a:sy n="68" d="100"/>
        </p:scale>
        <p:origin x="1810" y="53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63C22-A879-4F16-B145-DAEFA39489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831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7901C-D1FC-4BF9-B4CE-9BB03ABF8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023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23856-9F7A-4567-BA30-9E8006BE2F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081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B4E84-F194-4233-9B96-35D35B53F88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160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37CDF-01CD-4722-B398-DEB8DFAAA4D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271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75839-3714-4103-B548-2D862D7239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081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F4B0E-399E-49C2-A5D7-A6F021375F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965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C318E-4A36-4043-BA53-7381425546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608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A6245-D480-4DBF-B041-0BE07C57B5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842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8C9F2-02C5-4751-9DA3-9A71F2CB7E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842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88EFE-4C46-45F3-9466-61CE8220CA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0714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810FF13-796B-413D-825C-D3C4A0EDD59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loves me, this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loves me, He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loves me, loves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loves me, He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R.Yes, Jesus loves me!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사랑하심을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나를 사랑하시고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연약할수록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세상사는 동안에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 사랑하심 날 사랑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474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loves me, this I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loves me, He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 loves me, loves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loves me, He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R.Yes, Jesus loves me!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사랑하심을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나를 사랑하시고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연약할수록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세상사는 동안에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 사랑하심 날 사랑</a:t>
            </a:r>
          </a:p>
        </p:txBody>
      </p:sp>
    </p:spTree>
    <p:extLst>
      <p:ext uri="{BB962C8B-B14F-4D97-AF65-F5344CB8AC3E}">
        <p14:creationId xmlns:p14="http://schemas.microsoft.com/office/powerpoint/2010/main" val="273650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loves me, this I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loves me, He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 loves me, loves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loves me, He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R.Yes, Jesus loves me!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사랑하심을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나를 사랑하시고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연약할수록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세상사는 동안에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 사랑하심 날 사랑</a:t>
            </a:r>
          </a:p>
        </p:txBody>
      </p:sp>
    </p:spTree>
    <p:extLst>
      <p:ext uri="{BB962C8B-B14F-4D97-AF65-F5344CB8AC3E}">
        <p14:creationId xmlns:p14="http://schemas.microsoft.com/office/powerpoint/2010/main" val="244442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loves me, this I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loves me, He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 loves me, loves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loves me, He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R.Yes, Jesus loves me!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사랑하심을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나를 사랑하시고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연약할수록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세상사는 동안에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 사랑하심 날 사랑</a:t>
            </a:r>
          </a:p>
        </p:txBody>
      </p:sp>
    </p:spTree>
    <p:extLst>
      <p:ext uri="{BB962C8B-B14F-4D97-AF65-F5344CB8AC3E}">
        <p14:creationId xmlns:p14="http://schemas.microsoft.com/office/powerpoint/2010/main" val="322087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loves me, this I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loves me, He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loves me, loves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4.Jesus loves me, 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R.Yes, Jesus loves me!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사랑하심을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나를 사랑하시고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연약할수록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세상사는 동안에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 사랑하심 날 사랑</a:t>
            </a:r>
          </a:p>
        </p:txBody>
      </p:sp>
    </p:spTree>
    <p:extLst>
      <p:ext uri="{BB962C8B-B14F-4D97-AF65-F5344CB8AC3E}">
        <p14:creationId xmlns:p14="http://schemas.microsoft.com/office/powerpoint/2010/main" val="427602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loves me, this I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loves me, He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loves me, loves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4.Jesus loves me, 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R.Yes, Jesus loves me!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사랑하심을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나를 사랑하시고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연약할수록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세상사는 동안에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 사랑하심 날 사랑</a:t>
            </a:r>
          </a:p>
        </p:txBody>
      </p:sp>
    </p:spTree>
    <p:extLst>
      <p:ext uri="{BB962C8B-B14F-4D97-AF65-F5344CB8AC3E}">
        <p14:creationId xmlns:p14="http://schemas.microsoft.com/office/powerpoint/2010/main" val="287068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loves me, this I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loves me, He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loves me, loves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loves me, He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R.Yes, Jesus loves me!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사랑하심을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나를 사랑하시고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연약할수록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세상사는 동안에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날 사랑하심 날 사랑</a:t>
            </a:r>
          </a:p>
        </p:txBody>
      </p:sp>
    </p:spTree>
    <p:extLst>
      <p:ext uri="{BB962C8B-B14F-4D97-AF65-F5344CB8AC3E}">
        <p14:creationId xmlns:p14="http://schemas.microsoft.com/office/powerpoint/2010/main" val="418200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loves me, this I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loves me, He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loves me, loves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loves me, He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R.Yes, Jesus loves me!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사랑하심을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나를 사랑하시고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연약할수록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세상사는 동안에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날 사랑하심 날 사랑</a:t>
            </a:r>
          </a:p>
        </p:txBody>
      </p:sp>
    </p:spTree>
    <p:extLst>
      <p:ext uri="{BB962C8B-B14F-4D97-AF65-F5344CB8AC3E}">
        <p14:creationId xmlns:p14="http://schemas.microsoft.com/office/powerpoint/2010/main" val="689073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사랑하심을 성경에서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나를 사랑하시고 나의 죄를 다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연약할수록 더욱 귀히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세상사는 동안에 나와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사랑하심을 성경에서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나를 사랑하시고 나의 죄를 다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연약할수록 더욱 귀히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세상사는 동안에 나와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사랑하심을 성경에서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나를 사랑하시고 나의 죄를 다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연약할수록 더욱 귀히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세상사는 동안에 나와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loves me, this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loves me, He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loves me, loves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loves me, He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R.Yes, Jesus loves me!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사랑하심을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나를 사랑하시고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연약할수록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세상사는 동안에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 사랑하심 날 사랑</a:t>
            </a:r>
          </a:p>
        </p:txBody>
      </p:sp>
    </p:spTree>
    <p:extLst>
      <p:ext uri="{BB962C8B-B14F-4D97-AF65-F5344CB8AC3E}">
        <p14:creationId xmlns:p14="http://schemas.microsoft.com/office/powerpoint/2010/main" val="38474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사랑하심을 성경에서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나를 사랑하시고 나의 죄를 다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연약할수록 더욱 귀히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세상사는 동안에 나와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사랑하심을 성경에서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나를 사랑하시고 나의 죄를 다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연약할수록 더욱 귀히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세상사는 동안에 나와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사랑하심을 성경에서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나를 사랑하시고 나의 죄를 다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연약할수록 더욱 귀히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세상사는 동안에 나와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사랑하심을 성경에서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나를 사랑하시고 나의 죄를 다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연약할수록 더욱 귀히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세상사는 동안에 나와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사랑하심을 성경에서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나를 사랑하시고 나의 죄를 다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연약할수록 더욱 귀히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세상사는 동안에 나와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loves me, this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loves me, He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loves me, loves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loves me, He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R.Yes, Jesus loves me!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사랑하심을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나를 사랑하시고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연약할수록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세상사는 동안에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 사랑하심 날 사랑</a:t>
            </a:r>
          </a:p>
        </p:txBody>
      </p:sp>
    </p:spTree>
    <p:extLst>
      <p:ext uri="{BB962C8B-B14F-4D97-AF65-F5344CB8AC3E}">
        <p14:creationId xmlns:p14="http://schemas.microsoft.com/office/powerpoint/2010/main" val="277699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loves me, this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loves me, He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loves me, loves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loves me, He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R.Yes, Jesus loves me!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사랑하심을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나를 사랑하시고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연약할수록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세상사는 동안에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 사랑하심 날 사랑</a:t>
            </a:r>
          </a:p>
        </p:txBody>
      </p:sp>
    </p:spTree>
    <p:extLst>
      <p:ext uri="{BB962C8B-B14F-4D97-AF65-F5344CB8AC3E}">
        <p14:creationId xmlns:p14="http://schemas.microsoft.com/office/powerpoint/2010/main" val="49586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loves me, this I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loves me, 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loves me, loves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loves me, He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R.Yes, Jesus loves me!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사랑하심을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나를 사랑하시고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연약할수록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세상사는 동안에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 사랑하심 날 사랑</a:t>
            </a:r>
          </a:p>
        </p:txBody>
      </p:sp>
    </p:spTree>
    <p:extLst>
      <p:ext uri="{BB962C8B-B14F-4D97-AF65-F5344CB8AC3E}">
        <p14:creationId xmlns:p14="http://schemas.microsoft.com/office/powerpoint/2010/main" val="167548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loves me, this I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loves me, 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loves me, loves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loves me, He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R.Yes, Jesus loves me!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사랑하심을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나를 사랑하시고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연약할수록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세상사는 동안에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 사랑하심 날 사랑</a:t>
            </a:r>
          </a:p>
        </p:txBody>
      </p:sp>
    </p:spTree>
    <p:extLst>
      <p:ext uri="{BB962C8B-B14F-4D97-AF65-F5344CB8AC3E}">
        <p14:creationId xmlns:p14="http://schemas.microsoft.com/office/powerpoint/2010/main" val="359405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loves me, this I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loves me, 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loves me, loves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loves me, He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R.Yes, Jesus loves me!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사랑하심을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나를 사랑하시고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연약할수록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세상사는 동안에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 사랑하심 날 사랑</a:t>
            </a:r>
          </a:p>
        </p:txBody>
      </p:sp>
    </p:spTree>
    <p:extLst>
      <p:ext uri="{BB962C8B-B14F-4D97-AF65-F5344CB8AC3E}">
        <p14:creationId xmlns:p14="http://schemas.microsoft.com/office/powerpoint/2010/main" val="373429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loves me, this I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loves me, 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loves me, loves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loves me, He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R.Yes, Jesus loves me!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사랑하심을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나를 사랑하시고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연약할수록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세상사는 동안에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 사랑하심 날 사랑</a:t>
            </a:r>
          </a:p>
        </p:txBody>
      </p:sp>
    </p:spTree>
    <p:extLst>
      <p:ext uri="{BB962C8B-B14F-4D97-AF65-F5344CB8AC3E}">
        <p14:creationId xmlns:p14="http://schemas.microsoft.com/office/powerpoint/2010/main" val="410411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loves me, this I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loves me, He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 loves me, loves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loves me, He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R.Yes, Jesus loves me!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사랑하심을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나를 사랑하시고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연약할수록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세상사는 동안에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 사랑하심 날 사랑</a:t>
            </a:r>
          </a:p>
        </p:txBody>
      </p:sp>
    </p:spTree>
    <p:extLst>
      <p:ext uri="{BB962C8B-B14F-4D97-AF65-F5344CB8AC3E}">
        <p14:creationId xmlns:p14="http://schemas.microsoft.com/office/powerpoint/2010/main" val="1930356757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1128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2024-05-05T15:17:19Z</dcterms:modified>
</cp:coreProperties>
</file>