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2" r:id="rId8"/>
    <p:sldId id="273" r:id="rId9"/>
    <p:sldId id="262" r:id="rId10"/>
    <p:sldId id="263" r:id="rId11"/>
    <p:sldId id="264" r:id="rId12"/>
    <p:sldId id="265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294" r:id="rId34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47">
          <p15:clr>
            <a:srgbClr val="A4A3A4"/>
          </p15:clr>
        </p15:guide>
        <p15:guide id="2" pos="1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355" autoAdjust="0"/>
  </p:normalViewPr>
  <p:slideViewPr>
    <p:cSldViewPr>
      <p:cViewPr varScale="1">
        <p:scale>
          <a:sx n="101" d="100"/>
          <a:sy n="101" d="100"/>
        </p:scale>
        <p:origin x="1194" y="102"/>
      </p:cViewPr>
      <p:guideLst>
        <p:guide orient="horz" pos="4247"/>
        <p:guide pos="15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62459E-C671-462E-9A28-FB59E07B5D5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069899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C07BF9-4038-441E-8084-41F0F900F41A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96081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908DCA-35B3-40B3-B4BF-AAD0763D95A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90638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180E32-2FC0-4A29-80CC-5F33AAA17536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193355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9643F8-8ECD-4C29-AE27-101EDB79435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879057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833C5E-5053-4158-AF24-DCF19F0612C7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195019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5530EC-6326-442C-89B2-DF0EFBBCC0F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434196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6EBEBE-2213-4469-A6C8-C6E3AD136E27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73132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9A2377-2915-41F5-A1E4-E86A934A9ABE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28428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6BCB0B-A0CE-430D-8BA6-F2CEF266E10E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294515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841C61-4568-405A-B2AA-23C3101E4839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261199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/>
            </a:lvl1pPr>
          </a:lstStyle>
          <a:p>
            <a:fld id="{794AC36B-9672-4B28-A282-9EDA24CA8ABF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7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31.xml"/><Relationship Id="rId5" Type="http://schemas.openxmlformats.org/officeDocument/2006/relationships/slide" Target="slide27.xml"/><Relationship Id="rId4" Type="http://schemas.openxmlformats.org/officeDocument/2006/relationships/slide" Target="slide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slide" Target="slide3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7.xml"/><Relationship Id="rId5" Type="http://schemas.openxmlformats.org/officeDocument/2006/relationships/slide" Target="slide20.xml"/><Relationship Id="rId4" Type="http://schemas.openxmlformats.org/officeDocument/2006/relationships/slide" Target="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slide" Target="slide3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27.xml"/><Relationship Id="rId5" Type="http://schemas.openxmlformats.org/officeDocument/2006/relationships/slide" Target="slide20.xml"/><Relationship Id="rId4" Type="http://schemas.openxmlformats.org/officeDocument/2006/relationships/slide" Target="slide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slide" Target="slide3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7.xml"/><Relationship Id="rId5" Type="http://schemas.openxmlformats.org/officeDocument/2006/relationships/slide" Target="slide20.xml"/><Relationship Id="rId4" Type="http://schemas.openxmlformats.org/officeDocument/2006/relationships/slide" Target="slide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slide" Target="slide3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27.xml"/><Relationship Id="rId5" Type="http://schemas.openxmlformats.org/officeDocument/2006/relationships/slide" Target="slide20.xml"/><Relationship Id="rId4" Type="http://schemas.openxmlformats.org/officeDocument/2006/relationships/slide" Target="slide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slide" Target="slide3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7.xml"/><Relationship Id="rId5" Type="http://schemas.openxmlformats.org/officeDocument/2006/relationships/slide" Target="slide20.xml"/><Relationship Id="rId4" Type="http://schemas.openxmlformats.org/officeDocument/2006/relationships/slide" Target="slide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slide" Target="slide3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27.xml"/><Relationship Id="rId5" Type="http://schemas.openxmlformats.org/officeDocument/2006/relationships/slide" Target="slide20.xml"/><Relationship Id="rId4" Type="http://schemas.openxmlformats.org/officeDocument/2006/relationships/slide" Target="slide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slide" Target="slide3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7.xml"/><Relationship Id="rId5" Type="http://schemas.openxmlformats.org/officeDocument/2006/relationships/slide" Target="slide20.xml"/><Relationship Id="rId4" Type="http://schemas.openxmlformats.org/officeDocument/2006/relationships/slide" Target="slide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slide" Target="slide3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27.xml"/><Relationship Id="rId5" Type="http://schemas.openxmlformats.org/officeDocument/2006/relationships/slide" Target="slide20.xml"/><Relationship Id="rId4" Type="http://schemas.openxmlformats.org/officeDocument/2006/relationships/slide" Target="slide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slide" Target="slide3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7.xml"/><Relationship Id="rId5" Type="http://schemas.openxmlformats.org/officeDocument/2006/relationships/slide" Target="slide20.xml"/><Relationship Id="rId4" Type="http://schemas.openxmlformats.org/officeDocument/2006/relationships/slide" Target="slide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slide" Target="slide3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27.xml"/><Relationship Id="rId5" Type="http://schemas.openxmlformats.org/officeDocument/2006/relationships/slide" Target="slide20.xml"/><Relationship Id="rId4" Type="http://schemas.openxmlformats.org/officeDocument/2006/relationships/slide" Target="slide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slide" Target="slide3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27.xml"/><Relationship Id="rId5" Type="http://schemas.openxmlformats.org/officeDocument/2006/relationships/slide" Target="slide20.xml"/><Relationship Id="rId4" Type="http://schemas.openxmlformats.org/officeDocument/2006/relationships/slide" Target="slide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slide" Target="slide3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7.xml"/><Relationship Id="rId5" Type="http://schemas.openxmlformats.org/officeDocument/2006/relationships/slide" Target="slide20.xml"/><Relationship Id="rId4" Type="http://schemas.openxmlformats.org/officeDocument/2006/relationships/slide" Target="slide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slide" Target="slide3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27.xml"/><Relationship Id="rId5" Type="http://schemas.openxmlformats.org/officeDocument/2006/relationships/slide" Target="slide20.xml"/><Relationship Id="rId4" Type="http://schemas.openxmlformats.org/officeDocument/2006/relationships/slide" Target="slide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slide" Target="slide3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7.xml"/><Relationship Id="rId5" Type="http://schemas.openxmlformats.org/officeDocument/2006/relationships/slide" Target="slide20.xml"/><Relationship Id="rId4" Type="http://schemas.openxmlformats.org/officeDocument/2006/relationships/slide" Target="slide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slide" Target="slide3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27.xml"/><Relationship Id="rId5" Type="http://schemas.openxmlformats.org/officeDocument/2006/relationships/slide" Target="slide20.xml"/><Relationship Id="rId4" Type="http://schemas.openxmlformats.org/officeDocument/2006/relationships/slide" Target="slide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slide" Target="slide3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7.xml"/><Relationship Id="rId5" Type="http://schemas.openxmlformats.org/officeDocument/2006/relationships/slide" Target="slide20.xml"/><Relationship Id="rId4" Type="http://schemas.openxmlformats.org/officeDocument/2006/relationships/slide" Target="slide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slide" Target="slide3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27.xml"/><Relationship Id="rId5" Type="http://schemas.openxmlformats.org/officeDocument/2006/relationships/slide" Target="slide20.xml"/><Relationship Id="rId4" Type="http://schemas.openxmlformats.org/officeDocument/2006/relationships/slide" Target="slide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slide" Target="slide3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27.xml"/><Relationship Id="rId5" Type="http://schemas.openxmlformats.org/officeDocument/2006/relationships/slide" Target="slide20.xml"/><Relationship Id="rId4" Type="http://schemas.openxmlformats.org/officeDocument/2006/relationships/slide" Target="slide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slide" Target="slide3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7.xml"/><Relationship Id="rId5" Type="http://schemas.openxmlformats.org/officeDocument/2006/relationships/slide" Target="slide20.xml"/><Relationship Id="rId4" Type="http://schemas.openxmlformats.org/officeDocument/2006/relationships/slide" Target="slide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slide" Target="slide3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7.xml"/><Relationship Id="rId5" Type="http://schemas.openxmlformats.org/officeDocument/2006/relationships/slide" Target="slide20.xml"/><Relationship Id="rId4" Type="http://schemas.openxmlformats.org/officeDocument/2006/relationships/slide" Target="slide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주는 나를 기르시는 목자요</a:t>
            </a:r>
          </a:p>
        </p:txBody>
      </p:sp>
      <p:sp>
        <p:nvSpPr>
          <p:cNvPr id="2052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예쁜 새들 노래하는 아침과</a:t>
            </a:r>
          </a:p>
        </p:txBody>
      </p:sp>
      <p:sp>
        <p:nvSpPr>
          <p:cNvPr id="2053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못된 짐승 나를 해치 못하고</a:t>
            </a:r>
          </a:p>
        </p:txBody>
      </p:sp>
      <p:sp>
        <p:nvSpPr>
          <p:cNvPr id="2054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주는 나의 좋은 목자 나는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주는 나를 기르시는 목자요</a:t>
            </a:r>
          </a:p>
        </p:txBody>
      </p:sp>
      <p:sp>
        <p:nvSpPr>
          <p:cNvPr id="11268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예쁜 새들 노래하는 아침과</a:t>
            </a:r>
          </a:p>
        </p:txBody>
      </p:sp>
      <p:sp>
        <p:nvSpPr>
          <p:cNvPr id="11269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못된 짐승 나를 해치 못하고</a:t>
            </a:r>
          </a:p>
        </p:txBody>
      </p:sp>
      <p:sp>
        <p:nvSpPr>
          <p:cNvPr id="11270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주는 나의 좋은 목자 나는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주는 나를 기르시는 목자요</a:t>
            </a:r>
          </a:p>
        </p:txBody>
      </p:sp>
      <p:sp>
        <p:nvSpPr>
          <p:cNvPr id="12292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예쁜 새들 노래하는 아침과</a:t>
            </a:r>
          </a:p>
        </p:txBody>
      </p:sp>
      <p:sp>
        <p:nvSpPr>
          <p:cNvPr id="12293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못된 짐승 나를 해치 못하고</a:t>
            </a:r>
          </a:p>
        </p:txBody>
      </p:sp>
      <p:sp>
        <p:nvSpPr>
          <p:cNvPr id="12294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주는 나의 좋은 목자 나는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주는 나를 기르시는 목자요</a:t>
            </a:r>
          </a:p>
        </p:txBody>
      </p:sp>
      <p:sp>
        <p:nvSpPr>
          <p:cNvPr id="13316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예쁜 새들 노래하는 아침과</a:t>
            </a:r>
          </a:p>
        </p:txBody>
      </p:sp>
      <p:sp>
        <p:nvSpPr>
          <p:cNvPr id="13317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못된 짐승 나를 해치 못하고</a:t>
            </a:r>
          </a:p>
        </p:txBody>
      </p:sp>
      <p:sp>
        <p:nvSpPr>
          <p:cNvPr id="13318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주는 나의 좋은 목자 나는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1.Christ our Lord is my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051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2.In the bright of the morning</a:t>
            </a:r>
            <a:endParaRPr lang="ko-KR" altLang="en-US" sz="1100"/>
          </a:p>
        </p:txBody>
      </p:sp>
      <p:sp>
        <p:nvSpPr>
          <p:cNvPr id="2052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3.In the midst of the perils of</a:t>
            </a:r>
            <a:endParaRPr lang="ko-KR" altLang="en-US" sz="1100"/>
          </a:p>
        </p:txBody>
      </p:sp>
      <p:sp>
        <p:nvSpPr>
          <p:cNvPr id="2053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R.O the Lord is my good</a:t>
            </a:r>
            <a:endParaRPr lang="ko-KR" altLang="en-US" sz="1100"/>
          </a:p>
        </p:txBody>
      </p:sp>
      <p:sp>
        <p:nvSpPr>
          <p:cNvPr id="2054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주는 나를 기르시는 목자요</a:t>
            </a:r>
          </a:p>
        </p:txBody>
      </p:sp>
      <p:sp>
        <p:nvSpPr>
          <p:cNvPr id="2055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예쁜 새들 노래하는 아침과</a:t>
            </a:r>
          </a:p>
        </p:txBody>
      </p:sp>
      <p:sp>
        <p:nvSpPr>
          <p:cNvPr id="2056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못된 짐승 나를 해치 못하고</a:t>
            </a:r>
          </a:p>
        </p:txBody>
      </p:sp>
      <p:sp>
        <p:nvSpPr>
          <p:cNvPr id="2057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주는 나의 좋은 목자 나는</a:t>
            </a:r>
          </a:p>
        </p:txBody>
      </p:sp>
      <p:pic>
        <p:nvPicPr>
          <p:cNvPr id="2058" name="그림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902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1.Christ our Lord is my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307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2.In the bright of the morning</a:t>
            </a:r>
            <a:endParaRPr lang="ko-KR" altLang="en-US" sz="1100"/>
          </a:p>
        </p:txBody>
      </p:sp>
      <p:sp>
        <p:nvSpPr>
          <p:cNvPr id="307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3.In the midst of the perils of</a:t>
            </a:r>
            <a:endParaRPr lang="ko-KR" altLang="en-US" sz="1100"/>
          </a:p>
        </p:txBody>
      </p:sp>
      <p:sp>
        <p:nvSpPr>
          <p:cNvPr id="3078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R.O the Lord is my good</a:t>
            </a:r>
            <a:endParaRPr lang="ko-KR" altLang="en-US" sz="1100"/>
          </a:p>
        </p:txBody>
      </p:sp>
      <p:sp>
        <p:nvSpPr>
          <p:cNvPr id="307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주는 나를 기르시는 목자요</a:t>
            </a:r>
          </a:p>
        </p:txBody>
      </p:sp>
      <p:sp>
        <p:nvSpPr>
          <p:cNvPr id="308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예쁜 새들 노래하는 아침과</a:t>
            </a:r>
          </a:p>
        </p:txBody>
      </p:sp>
      <p:sp>
        <p:nvSpPr>
          <p:cNvPr id="308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못된 짐승 나를 해치 못하고</a:t>
            </a:r>
          </a:p>
        </p:txBody>
      </p:sp>
      <p:sp>
        <p:nvSpPr>
          <p:cNvPr id="3082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주는 나의 좋은 목자 나는</a:t>
            </a:r>
          </a:p>
        </p:txBody>
      </p:sp>
    </p:spTree>
    <p:extLst>
      <p:ext uri="{BB962C8B-B14F-4D97-AF65-F5344CB8AC3E}">
        <p14:creationId xmlns:p14="http://schemas.microsoft.com/office/powerpoint/2010/main" val="2245052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1.Christ our Lord is my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410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2.In the bright of the morning</a:t>
            </a:r>
            <a:endParaRPr lang="ko-KR" altLang="en-US" sz="1100"/>
          </a:p>
        </p:txBody>
      </p:sp>
      <p:sp>
        <p:nvSpPr>
          <p:cNvPr id="410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3.In the midst of the perils of</a:t>
            </a:r>
            <a:endParaRPr lang="ko-KR" altLang="en-US" sz="1100"/>
          </a:p>
        </p:txBody>
      </p:sp>
      <p:sp>
        <p:nvSpPr>
          <p:cNvPr id="4102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R.O the Lord is my good</a:t>
            </a:r>
            <a:endParaRPr lang="ko-KR" altLang="en-US" sz="1100"/>
          </a:p>
        </p:txBody>
      </p:sp>
      <p:sp>
        <p:nvSpPr>
          <p:cNvPr id="410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주는 나를 기르시는 목자요</a:t>
            </a:r>
          </a:p>
        </p:txBody>
      </p:sp>
      <p:sp>
        <p:nvSpPr>
          <p:cNvPr id="410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예쁜 새들 노래하는 아침과</a:t>
            </a:r>
          </a:p>
        </p:txBody>
      </p:sp>
      <p:sp>
        <p:nvSpPr>
          <p:cNvPr id="410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못된 짐승 나를 해치 못하고</a:t>
            </a:r>
          </a:p>
        </p:txBody>
      </p:sp>
      <p:sp>
        <p:nvSpPr>
          <p:cNvPr id="4106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주는 나의 좋은 목자 나는</a:t>
            </a:r>
          </a:p>
        </p:txBody>
      </p:sp>
    </p:spTree>
    <p:extLst>
      <p:ext uri="{BB962C8B-B14F-4D97-AF65-F5344CB8AC3E}">
        <p14:creationId xmlns:p14="http://schemas.microsoft.com/office/powerpoint/2010/main" val="197549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1.Christ our Lord is my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512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2.In the bright of the morning</a:t>
            </a:r>
            <a:endParaRPr lang="ko-KR" altLang="en-US" sz="1100"/>
          </a:p>
        </p:txBody>
      </p:sp>
      <p:sp>
        <p:nvSpPr>
          <p:cNvPr id="512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3.In the midst of the perils of</a:t>
            </a:r>
            <a:endParaRPr lang="ko-KR" altLang="en-US" sz="1100"/>
          </a:p>
        </p:txBody>
      </p:sp>
      <p:sp>
        <p:nvSpPr>
          <p:cNvPr id="5126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R.O the Lord is my good</a:t>
            </a:r>
            <a:endParaRPr lang="ko-KR" altLang="en-US" sz="1100"/>
          </a:p>
        </p:txBody>
      </p:sp>
      <p:sp>
        <p:nvSpPr>
          <p:cNvPr id="512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주는 나를 기르시는 목자요</a:t>
            </a:r>
          </a:p>
        </p:txBody>
      </p:sp>
      <p:sp>
        <p:nvSpPr>
          <p:cNvPr id="512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예쁜 새들 노래하는 아침과</a:t>
            </a:r>
          </a:p>
        </p:txBody>
      </p:sp>
      <p:sp>
        <p:nvSpPr>
          <p:cNvPr id="512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못된 짐승 나를 해치 못하고</a:t>
            </a:r>
          </a:p>
        </p:txBody>
      </p:sp>
      <p:sp>
        <p:nvSpPr>
          <p:cNvPr id="5130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주는 나의 좋은 목자 나는</a:t>
            </a:r>
          </a:p>
        </p:txBody>
      </p:sp>
    </p:spTree>
    <p:extLst>
      <p:ext uri="{BB962C8B-B14F-4D97-AF65-F5344CB8AC3E}">
        <p14:creationId xmlns:p14="http://schemas.microsoft.com/office/powerpoint/2010/main" val="39954658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1.Christ our Lord is my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614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2.In the bright of the morning</a:t>
            </a:r>
            <a:endParaRPr lang="ko-KR" altLang="en-US" sz="1100"/>
          </a:p>
        </p:txBody>
      </p:sp>
      <p:sp>
        <p:nvSpPr>
          <p:cNvPr id="614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3.In the midst of the perils of</a:t>
            </a:r>
            <a:endParaRPr lang="ko-KR" altLang="en-US" sz="1100"/>
          </a:p>
        </p:txBody>
      </p:sp>
      <p:sp>
        <p:nvSpPr>
          <p:cNvPr id="6150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R.O the Lord is my good</a:t>
            </a:r>
            <a:endParaRPr lang="ko-KR" altLang="en-US" sz="1100"/>
          </a:p>
        </p:txBody>
      </p:sp>
      <p:sp>
        <p:nvSpPr>
          <p:cNvPr id="615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주는 나를 기르시는 목자요</a:t>
            </a:r>
          </a:p>
        </p:txBody>
      </p:sp>
      <p:sp>
        <p:nvSpPr>
          <p:cNvPr id="615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예쁜 새들 노래하는 아침과</a:t>
            </a:r>
          </a:p>
        </p:txBody>
      </p:sp>
      <p:sp>
        <p:nvSpPr>
          <p:cNvPr id="615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못된 짐승 나를 해치 못하고</a:t>
            </a:r>
          </a:p>
        </p:txBody>
      </p:sp>
      <p:sp>
        <p:nvSpPr>
          <p:cNvPr id="6154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주는 나의 좋은 목자 나는</a:t>
            </a:r>
          </a:p>
        </p:txBody>
      </p:sp>
    </p:spTree>
    <p:extLst>
      <p:ext uri="{BB962C8B-B14F-4D97-AF65-F5344CB8AC3E}">
        <p14:creationId xmlns:p14="http://schemas.microsoft.com/office/powerpoint/2010/main" val="3404871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1.Christ our Lord is my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717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2.In the bright of the morning</a:t>
            </a:r>
            <a:endParaRPr lang="ko-KR" altLang="en-US" sz="1100"/>
          </a:p>
        </p:txBody>
      </p:sp>
      <p:sp>
        <p:nvSpPr>
          <p:cNvPr id="717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3.In the midst of the perils of</a:t>
            </a:r>
            <a:endParaRPr lang="ko-KR" altLang="en-US" sz="1100"/>
          </a:p>
        </p:txBody>
      </p:sp>
      <p:sp>
        <p:nvSpPr>
          <p:cNvPr id="7174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R.O the Lord is my good</a:t>
            </a:r>
            <a:endParaRPr lang="ko-KR" altLang="en-US" sz="1100"/>
          </a:p>
        </p:txBody>
      </p:sp>
      <p:sp>
        <p:nvSpPr>
          <p:cNvPr id="717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주는 나를 기르시는 목자요</a:t>
            </a:r>
          </a:p>
        </p:txBody>
      </p:sp>
      <p:sp>
        <p:nvSpPr>
          <p:cNvPr id="717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예쁜 새들 노래하는 아침과</a:t>
            </a:r>
          </a:p>
        </p:txBody>
      </p:sp>
      <p:sp>
        <p:nvSpPr>
          <p:cNvPr id="717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못된 짐승 나를 해치 못하고</a:t>
            </a:r>
          </a:p>
        </p:txBody>
      </p:sp>
      <p:sp>
        <p:nvSpPr>
          <p:cNvPr id="7178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주는 나의 좋은 목자 나는</a:t>
            </a:r>
          </a:p>
        </p:txBody>
      </p:sp>
    </p:spTree>
    <p:extLst>
      <p:ext uri="{BB962C8B-B14F-4D97-AF65-F5344CB8AC3E}">
        <p14:creationId xmlns:p14="http://schemas.microsoft.com/office/powerpoint/2010/main" val="28481748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1.Christ our Lord is my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819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2.In the bright of the morning</a:t>
            </a:r>
            <a:endParaRPr lang="ko-KR" altLang="en-US" sz="1100"/>
          </a:p>
        </p:txBody>
      </p:sp>
      <p:sp>
        <p:nvSpPr>
          <p:cNvPr id="819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3.In the midst of the perils of</a:t>
            </a:r>
            <a:endParaRPr lang="ko-KR" altLang="en-US" sz="1100"/>
          </a:p>
        </p:txBody>
      </p:sp>
      <p:sp>
        <p:nvSpPr>
          <p:cNvPr id="8198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R.O the Lord is my good</a:t>
            </a:r>
            <a:endParaRPr lang="ko-KR" altLang="en-US" sz="1100"/>
          </a:p>
        </p:txBody>
      </p:sp>
      <p:sp>
        <p:nvSpPr>
          <p:cNvPr id="819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주는 나를 기르시는 목자요</a:t>
            </a:r>
          </a:p>
        </p:txBody>
      </p:sp>
      <p:sp>
        <p:nvSpPr>
          <p:cNvPr id="820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예쁜 새들 노래하는 아침과</a:t>
            </a:r>
          </a:p>
        </p:txBody>
      </p:sp>
      <p:sp>
        <p:nvSpPr>
          <p:cNvPr id="820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못된 짐승 나를 해치 못하고</a:t>
            </a:r>
          </a:p>
        </p:txBody>
      </p:sp>
      <p:sp>
        <p:nvSpPr>
          <p:cNvPr id="8202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주는 나의 좋은 목자 나는</a:t>
            </a:r>
          </a:p>
        </p:txBody>
      </p:sp>
    </p:spTree>
    <p:extLst>
      <p:ext uri="{BB962C8B-B14F-4D97-AF65-F5344CB8AC3E}">
        <p14:creationId xmlns:p14="http://schemas.microsoft.com/office/powerpoint/2010/main" val="1670834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주는 나를 기르시는 목자요</a:t>
            </a:r>
          </a:p>
        </p:txBody>
      </p:sp>
      <p:sp>
        <p:nvSpPr>
          <p:cNvPr id="3076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예쁜 새들 노래하는 아침과</a:t>
            </a:r>
          </a:p>
        </p:txBody>
      </p:sp>
      <p:sp>
        <p:nvSpPr>
          <p:cNvPr id="3077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못된 짐승 나를 해치 못하고</a:t>
            </a:r>
          </a:p>
        </p:txBody>
      </p:sp>
      <p:sp>
        <p:nvSpPr>
          <p:cNvPr id="3078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주는 나의 좋은 목자 나는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1.Christ our Lord is my</a:t>
            </a:r>
            <a:endParaRPr lang="ko-KR" altLang="en-US" sz="1100"/>
          </a:p>
        </p:txBody>
      </p:sp>
      <p:sp>
        <p:nvSpPr>
          <p:cNvPr id="922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2.In the bright of the morning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922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3.In the midst of the perils of</a:t>
            </a:r>
            <a:endParaRPr lang="ko-KR" altLang="en-US" sz="1100"/>
          </a:p>
        </p:txBody>
      </p:sp>
      <p:sp>
        <p:nvSpPr>
          <p:cNvPr id="9222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R.O the Lord is my good</a:t>
            </a:r>
            <a:endParaRPr lang="ko-KR" altLang="en-US" sz="1100"/>
          </a:p>
        </p:txBody>
      </p:sp>
      <p:sp>
        <p:nvSpPr>
          <p:cNvPr id="922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주는 나를 기르시는 목자요</a:t>
            </a:r>
          </a:p>
        </p:txBody>
      </p:sp>
      <p:sp>
        <p:nvSpPr>
          <p:cNvPr id="922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예쁜 새들 노래하는 아침과</a:t>
            </a:r>
          </a:p>
        </p:txBody>
      </p:sp>
      <p:sp>
        <p:nvSpPr>
          <p:cNvPr id="922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못된 짐승 나를 해치 못하고</a:t>
            </a:r>
          </a:p>
        </p:txBody>
      </p:sp>
      <p:sp>
        <p:nvSpPr>
          <p:cNvPr id="9226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주는 나의 좋은 목자 나는</a:t>
            </a:r>
          </a:p>
        </p:txBody>
      </p:sp>
    </p:spTree>
    <p:extLst>
      <p:ext uri="{BB962C8B-B14F-4D97-AF65-F5344CB8AC3E}">
        <p14:creationId xmlns:p14="http://schemas.microsoft.com/office/powerpoint/2010/main" val="337131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1.Christ our Lord is my</a:t>
            </a:r>
            <a:endParaRPr lang="ko-KR" altLang="en-US" sz="1100"/>
          </a:p>
        </p:txBody>
      </p:sp>
      <p:sp>
        <p:nvSpPr>
          <p:cNvPr id="1024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2.In the bright of the morning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024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3.In the midst of the perils of</a:t>
            </a:r>
            <a:endParaRPr lang="ko-KR" altLang="en-US" sz="1100"/>
          </a:p>
        </p:txBody>
      </p:sp>
      <p:sp>
        <p:nvSpPr>
          <p:cNvPr id="10246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R.O the Lord is my good</a:t>
            </a:r>
            <a:endParaRPr lang="ko-KR" altLang="en-US" sz="1100"/>
          </a:p>
        </p:txBody>
      </p:sp>
      <p:sp>
        <p:nvSpPr>
          <p:cNvPr id="1024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주는 나를 기르시는 목자요</a:t>
            </a:r>
          </a:p>
        </p:txBody>
      </p:sp>
      <p:sp>
        <p:nvSpPr>
          <p:cNvPr id="1024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예쁜 새들 노래하는 아침과</a:t>
            </a:r>
          </a:p>
        </p:txBody>
      </p:sp>
      <p:sp>
        <p:nvSpPr>
          <p:cNvPr id="1024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못된 짐승 나를 해치 못하고</a:t>
            </a:r>
          </a:p>
        </p:txBody>
      </p:sp>
      <p:sp>
        <p:nvSpPr>
          <p:cNvPr id="10250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주는 나의 좋은 목자 나는</a:t>
            </a:r>
          </a:p>
        </p:txBody>
      </p:sp>
    </p:spTree>
    <p:extLst>
      <p:ext uri="{BB962C8B-B14F-4D97-AF65-F5344CB8AC3E}">
        <p14:creationId xmlns:p14="http://schemas.microsoft.com/office/powerpoint/2010/main" val="58251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1.Christ our Lord is my</a:t>
            </a:r>
            <a:endParaRPr lang="ko-KR" altLang="en-US" sz="1100"/>
          </a:p>
        </p:txBody>
      </p:sp>
      <p:sp>
        <p:nvSpPr>
          <p:cNvPr id="1126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2.In the bright of the morning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126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3.In the midst of the perils of</a:t>
            </a:r>
            <a:endParaRPr lang="ko-KR" altLang="en-US" sz="1100"/>
          </a:p>
        </p:txBody>
      </p:sp>
      <p:sp>
        <p:nvSpPr>
          <p:cNvPr id="11270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R.O the Lord is my good</a:t>
            </a:r>
            <a:endParaRPr lang="ko-KR" altLang="en-US" sz="1100"/>
          </a:p>
        </p:txBody>
      </p:sp>
      <p:sp>
        <p:nvSpPr>
          <p:cNvPr id="1127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주는 나를 기르시는 목자요</a:t>
            </a:r>
          </a:p>
        </p:txBody>
      </p:sp>
      <p:sp>
        <p:nvSpPr>
          <p:cNvPr id="1127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예쁜 새들 노래하는 아침과</a:t>
            </a:r>
          </a:p>
        </p:txBody>
      </p:sp>
      <p:sp>
        <p:nvSpPr>
          <p:cNvPr id="1127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못된 짐승 나를 해치 못하고</a:t>
            </a:r>
          </a:p>
        </p:txBody>
      </p:sp>
      <p:sp>
        <p:nvSpPr>
          <p:cNvPr id="11274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주는 나의 좋은 목자 나는</a:t>
            </a:r>
          </a:p>
        </p:txBody>
      </p:sp>
    </p:spTree>
    <p:extLst>
      <p:ext uri="{BB962C8B-B14F-4D97-AF65-F5344CB8AC3E}">
        <p14:creationId xmlns:p14="http://schemas.microsoft.com/office/powerpoint/2010/main" val="34014626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1.Christ our Lord is my</a:t>
            </a:r>
            <a:endParaRPr lang="ko-KR" altLang="en-US" sz="1100"/>
          </a:p>
        </p:txBody>
      </p:sp>
      <p:sp>
        <p:nvSpPr>
          <p:cNvPr id="1229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2.In the bright of the morning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229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3.In the midst of the perils of</a:t>
            </a:r>
            <a:endParaRPr lang="ko-KR" altLang="en-US" sz="1100"/>
          </a:p>
        </p:txBody>
      </p:sp>
      <p:sp>
        <p:nvSpPr>
          <p:cNvPr id="12294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R.O the Lord is my good</a:t>
            </a:r>
            <a:endParaRPr lang="ko-KR" altLang="en-US" sz="1100"/>
          </a:p>
        </p:txBody>
      </p:sp>
      <p:sp>
        <p:nvSpPr>
          <p:cNvPr id="1229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주는 나를 기르시는 목자요</a:t>
            </a:r>
          </a:p>
        </p:txBody>
      </p:sp>
      <p:sp>
        <p:nvSpPr>
          <p:cNvPr id="1229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예쁜 새들 노래하는 아침과</a:t>
            </a:r>
          </a:p>
        </p:txBody>
      </p:sp>
      <p:sp>
        <p:nvSpPr>
          <p:cNvPr id="1229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못된 짐승 나를 해치 못하고</a:t>
            </a:r>
          </a:p>
        </p:txBody>
      </p:sp>
      <p:sp>
        <p:nvSpPr>
          <p:cNvPr id="12298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주는 나의 좋은 목자 나는</a:t>
            </a:r>
          </a:p>
        </p:txBody>
      </p:sp>
    </p:spTree>
    <p:extLst>
      <p:ext uri="{BB962C8B-B14F-4D97-AF65-F5344CB8AC3E}">
        <p14:creationId xmlns:p14="http://schemas.microsoft.com/office/powerpoint/2010/main" val="23268438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1.Christ our Lord is my</a:t>
            </a:r>
            <a:endParaRPr lang="ko-KR" altLang="en-US" sz="1100"/>
          </a:p>
        </p:txBody>
      </p:sp>
      <p:sp>
        <p:nvSpPr>
          <p:cNvPr id="1331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2.In the bright of the morning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331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3.In the midst of the perils of</a:t>
            </a:r>
            <a:endParaRPr lang="ko-KR" altLang="en-US" sz="1100"/>
          </a:p>
        </p:txBody>
      </p:sp>
      <p:sp>
        <p:nvSpPr>
          <p:cNvPr id="13318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R.O the Lord is my good</a:t>
            </a:r>
            <a:endParaRPr lang="ko-KR" altLang="en-US" sz="1100"/>
          </a:p>
        </p:txBody>
      </p:sp>
      <p:sp>
        <p:nvSpPr>
          <p:cNvPr id="1331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주는 나를 기르시는 목자요</a:t>
            </a:r>
          </a:p>
        </p:txBody>
      </p:sp>
      <p:sp>
        <p:nvSpPr>
          <p:cNvPr id="1332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예쁜 새들 노래하는 아침과</a:t>
            </a:r>
          </a:p>
        </p:txBody>
      </p:sp>
      <p:sp>
        <p:nvSpPr>
          <p:cNvPr id="1332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못된 짐승 나를 해치 못하고</a:t>
            </a:r>
          </a:p>
        </p:txBody>
      </p:sp>
      <p:sp>
        <p:nvSpPr>
          <p:cNvPr id="13322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주는 나의 좋은 목자 나는</a:t>
            </a:r>
          </a:p>
        </p:txBody>
      </p:sp>
    </p:spTree>
    <p:extLst>
      <p:ext uri="{BB962C8B-B14F-4D97-AF65-F5344CB8AC3E}">
        <p14:creationId xmlns:p14="http://schemas.microsoft.com/office/powerpoint/2010/main" val="18052076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1.Christ our Lord is my</a:t>
            </a:r>
            <a:endParaRPr lang="ko-KR" altLang="en-US" sz="1100"/>
          </a:p>
        </p:txBody>
      </p:sp>
      <p:sp>
        <p:nvSpPr>
          <p:cNvPr id="1434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2.In the bright of the morning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434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3.In the midst of the perils of</a:t>
            </a:r>
            <a:endParaRPr lang="ko-KR" altLang="en-US" sz="1100"/>
          </a:p>
        </p:txBody>
      </p:sp>
      <p:sp>
        <p:nvSpPr>
          <p:cNvPr id="14342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R.O the Lord is my good</a:t>
            </a:r>
            <a:endParaRPr lang="ko-KR" altLang="en-US" sz="1100"/>
          </a:p>
        </p:txBody>
      </p:sp>
      <p:sp>
        <p:nvSpPr>
          <p:cNvPr id="1434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주는 나를 기르시는 목자요</a:t>
            </a:r>
          </a:p>
        </p:txBody>
      </p:sp>
      <p:sp>
        <p:nvSpPr>
          <p:cNvPr id="1434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예쁜 새들 노래하는 아침과</a:t>
            </a:r>
          </a:p>
        </p:txBody>
      </p:sp>
      <p:sp>
        <p:nvSpPr>
          <p:cNvPr id="1434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못된 짐승 나를 해치 못하고</a:t>
            </a:r>
          </a:p>
        </p:txBody>
      </p:sp>
      <p:sp>
        <p:nvSpPr>
          <p:cNvPr id="14346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주는 나의 좋은 목자 나는</a:t>
            </a:r>
          </a:p>
        </p:txBody>
      </p:sp>
    </p:spTree>
    <p:extLst>
      <p:ext uri="{BB962C8B-B14F-4D97-AF65-F5344CB8AC3E}">
        <p14:creationId xmlns:p14="http://schemas.microsoft.com/office/powerpoint/2010/main" val="14686961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1.Christ our Lord is my</a:t>
            </a:r>
            <a:endParaRPr lang="ko-KR" altLang="en-US" sz="1100"/>
          </a:p>
        </p:txBody>
      </p:sp>
      <p:sp>
        <p:nvSpPr>
          <p:cNvPr id="1536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2.In the bright of the morning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536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3.In the midst of the perils of</a:t>
            </a:r>
            <a:endParaRPr lang="ko-KR" altLang="en-US" sz="1100"/>
          </a:p>
        </p:txBody>
      </p:sp>
      <p:sp>
        <p:nvSpPr>
          <p:cNvPr id="15366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R.O the Lord is my good</a:t>
            </a:r>
            <a:endParaRPr lang="ko-KR" altLang="en-US" sz="1100"/>
          </a:p>
        </p:txBody>
      </p:sp>
      <p:sp>
        <p:nvSpPr>
          <p:cNvPr id="1536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주는 나를 기르시는 목자요</a:t>
            </a:r>
          </a:p>
        </p:txBody>
      </p:sp>
      <p:sp>
        <p:nvSpPr>
          <p:cNvPr id="1536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예쁜 새들 노래하는 아침과</a:t>
            </a:r>
          </a:p>
        </p:txBody>
      </p:sp>
      <p:sp>
        <p:nvSpPr>
          <p:cNvPr id="1536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못된 짐승 나를 해치 못하고</a:t>
            </a:r>
          </a:p>
        </p:txBody>
      </p:sp>
      <p:sp>
        <p:nvSpPr>
          <p:cNvPr id="15370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주는 나의 좋은 목자 나는</a:t>
            </a:r>
          </a:p>
        </p:txBody>
      </p:sp>
    </p:spTree>
    <p:extLst>
      <p:ext uri="{BB962C8B-B14F-4D97-AF65-F5344CB8AC3E}">
        <p14:creationId xmlns:p14="http://schemas.microsoft.com/office/powerpoint/2010/main" val="34211103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1.Christ our Lord is my</a:t>
            </a:r>
            <a:endParaRPr lang="ko-KR" altLang="en-US" sz="1100"/>
          </a:p>
        </p:txBody>
      </p:sp>
      <p:sp>
        <p:nvSpPr>
          <p:cNvPr id="1638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2.In the bright of the morning</a:t>
            </a:r>
            <a:endParaRPr lang="ko-KR" altLang="en-US" sz="1100"/>
          </a:p>
        </p:txBody>
      </p:sp>
      <p:sp>
        <p:nvSpPr>
          <p:cNvPr id="1638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3.In the midst of the perils of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6390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R.O the Lord is my good</a:t>
            </a:r>
            <a:endParaRPr lang="ko-KR" altLang="en-US" sz="1100"/>
          </a:p>
        </p:txBody>
      </p:sp>
      <p:sp>
        <p:nvSpPr>
          <p:cNvPr id="1639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주는 나를 기르시는 목자요</a:t>
            </a:r>
          </a:p>
        </p:txBody>
      </p:sp>
      <p:sp>
        <p:nvSpPr>
          <p:cNvPr id="1639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예쁜 새들 노래하는 아침과</a:t>
            </a:r>
          </a:p>
        </p:txBody>
      </p:sp>
      <p:sp>
        <p:nvSpPr>
          <p:cNvPr id="1639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못된 짐승 나를 해치 못하고</a:t>
            </a:r>
          </a:p>
        </p:txBody>
      </p:sp>
      <p:sp>
        <p:nvSpPr>
          <p:cNvPr id="16394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주는 나의 좋은 목자 나는</a:t>
            </a:r>
          </a:p>
        </p:txBody>
      </p:sp>
    </p:spTree>
    <p:extLst>
      <p:ext uri="{BB962C8B-B14F-4D97-AF65-F5344CB8AC3E}">
        <p14:creationId xmlns:p14="http://schemas.microsoft.com/office/powerpoint/2010/main" val="9714974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1.Christ our Lord is my</a:t>
            </a:r>
            <a:endParaRPr lang="ko-KR" altLang="en-US" sz="1100"/>
          </a:p>
        </p:txBody>
      </p:sp>
      <p:sp>
        <p:nvSpPr>
          <p:cNvPr id="1741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2.In the bright of the morning</a:t>
            </a:r>
            <a:endParaRPr lang="ko-KR" altLang="en-US" sz="1100"/>
          </a:p>
        </p:txBody>
      </p:sp>
      <p:sp>
        <p:nvSpPr>
          <p:cNvPr id="1741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3.In the midst of the perils of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7414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R.O the Lord is my good</a:t>
            </a:r>
            <a:endParaRPr lang="ko-KR" altLang="en-US" sz="1100"/>
          </a:p>
        </p:txBody>
      </p:sp>
      <p:sp>
        <p:nvSpPr>
          <p:cNvPr id="1741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주는 나를 기르시는 목자요</a:t>
            </a:r>
          </a:p>
        </p:txBody>
      </p:sp>
      <p:sp>
        <p:nvSpPr>
          <p:cNvPr id="1741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예쁜 새들 노래하는 아침과</a:t>
            </a:r>
          </a:p>
        </p:txBody>
      </p:sp>
      <p:sp>
        <p:nvSpPr>
          <p:cNvPr id="1741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못된 짐승 나를 해치 못하고</a:t>
            </a:r>
          </a:p>
        </p:txBody>
      </p:sp>
      <p:sp>
        <p:nvSpPr>
          <p:cNvPr id="17418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주는 나의 좋은 목자 나는</a:t>
            </a:r>
          </a:p>
        </p:txBody>
      </p:sp>
    </p:spTree>
    <p:extLst>
      <p:ext uri="{BB962C8B-B14F-4D97-AF65-F5344CB8AC3E}">
        <p14:creationId xmlns:p14="http://schemas.microsoft.com/office/powerpoint/2010/main" val="25097527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1.Christ our Lord is my</a:t>
            </a:r>
            <a:endParaRPr lang="ko-KR" altLang="en-US" sz="1100"/>
          </a:p>
        </p:txBody>
      </p:sp>
      <p:sp>
        <p:nvSpPr>
          <p:cNvPr id="1843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2.In the bright of the morning</a:t>
            </a:r>
            <a:endParaRPr lang="ko-KR" altLang="en-US" sz="1100"/>
          </a:p>
        </p:txBody>
      </p:sp>
      <p:sp>
        <p:nvSpPr>
          <p:cNvPr id="1843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3.In the midst of the perils of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8438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R.O the Lord is my good</a:t>
            </a:r>
            <a:endParaRPr lang="ko-KR" altLang="en-US" sz="1100"/>
          </a:p>
        </p:txBody>
      </p:sp>
      <p:sp>
        <p:nvSpPr>
          <p:cNvPr id="1843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주는 나를 기르시는 목자요</a:t>
            </a:r>
          </a:p>
        </p:txBody>
      </p:sp>
      <p:sp>
        <p:nvSpPr>
          <p:cNvPr id="1844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예쁜 새들 노래하는 아침과</a:t>
            </a:r>
          </a:p>
        </p:txBody>
      </p:sp>
      <p:sp>
        <p:nvSpPr>
          <p:cNvPr id="1844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못된 짐승 나를 해치 못하고</a:t>
            </a:r>
          </a:p>
        </p:txBody>
      </p:sp>
      <p:sp>
        <p:nvSpPr>
          <p:cNvPr id="18442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주는 나의 좋은 목자 나는</a:t>
            </a:r>
          </a:p>
        </p:txBody>
      </p:sp>
    </p:spTree>
    <p:extLst>
      <p:ext uri="{BB962C8B-B14F-4D97-AF65-F5344CB8AC3E}">
        <p14:creationId xmlns:p14="http://schemas.microsoft.com/office/powerpoint/2010/main" val="4003417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주는 나를 기르시는 목자요</a:t>
            </a:r>
          </a:p>
        </p:txBody>
      </p:sp>
      <p:sp>
        <p:nvSpPr>
          <p:cNvPr id="4100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예쁜 새들 노래하는 아침과</a:t>
            </a:r>
          </a:p>
        </p:txBody>
      </p:sp>
      <p:sp>
        <p:nvSpPr>
          <p:cNvPr id="4101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못된 짐승 나를 해치 못하고</a:t>
            </a:r>
          </a:p>
        </p:txBody>
      </p:sp>
      <p:sp>
        <p:nvSpPr>
          <p:cNvPr id="4102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주는 나의 좋은 목자 나는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1.Christ our Lord is my</a:t>
            </a:r>
            <a:endParaRPr lang="ko-KR" altLang="en-US" sz="1100"/>
          </a:p>
        </p:txBody>
      </p:sp>
      <p:sp>
        <p:nvSpPr>
          <p:cNvPr id="1946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2.In the bright of the morning</a:t>
            </a:r>
            <a:endParaRPr lang="ko-KR" altLang="en-US" sz="1100"/>
          </a:p>
        </p:txBody>
      </p:sp>
      <p:sp>
        <p:nvSpPr>
          <p:cNvPr id="1946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3.In the midst of the perils of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9462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R.O the Lord is my good</a:t>
            </a:r>
            <a:endParaRPr lang="ko-KR" altLang="en-US" sz="1100"/>
          </a:p>
        </p:txBody>
      </p:sp>
      <p:sp>
        <p:nvSpPr>
          <p:cNvPr id="1946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주는 나를 기르시는 목자요</a:t>
            </a:r>
          </a:p>
        </p:txBody>
      </p:sp>
      <p:sp>
        <p:nvSpPr>
          <p:cNvPr id="1946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예쁜 새들 노래하는 아침과</a:t>
            </a:r>
          </a:p>
        </p:txBody>
      </p:sp>
      <p:sp>
        <p:nvSpPr>
          <p:cNvPr id="1946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못된 짐승 나를 해치 못하고</a:t>
            </a:r>
          </a:p>
        </p:txBody>
      </p:sp>
      <p:sp>
        <p:nvSpPr>
          <p:cNvPr id="19466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주는 나의 좋은 목자 나는</a:t>
            </a:r>
          </a:p>
        </p:txBody>
      </p:sp>
    </p:spTree>
    <p:extLst>
      <p:ext uri="{BB962C8B-B14F-4D97-AF65-F5344CB8AC3E}">
        <p14:creationId xmlns:p14="http://schemas.microsoft.com/office/powerpoint/2010/main" val="36115475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1.Christ our Lord is my</a:t>
            </a:r>
            <a:endParaRPr lang="ko-KR" altLang="en-US" sz="1100"/>
          </a:p>
        </p:txBody>
      </p:sp>
      <p:sp>
        <p:nvSpPr>
          <p:cNvPr id="2048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2.In the bright of the morning</a:t>
            </a:r>
            <a:endParaRPr lang="ko-KR" altLang="en-US" sz="1100"/>
          </a:p>
        </p:txBody>
      </p:sp>
      <p:sp>
        <p:nvSpPr>
          <p:cNvPr id="2048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3.In the midst of the perils of</a:t>
            </a:r>
            <a:endParaRPr lang="ko-KR" altLang="en-US" sz="1100"/>
          </a:p>
        </p:txBody>
      </p:sp>
      <p:sp>
        <p:nvSpPr>
          <p:cNvPr id="20486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R.O the Lord is my good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048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주는 나를 기르시는 목자요</a:t>
            </a:r>
          </a:p>
        </p:txBody>
      </p:sp>
      <p:sp>
        <p:nvSpPr>
          <p:cNvPr id="2048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예쁜 새들 노래하는 아침과</a:t>
            </a:r>
          </a:p>
        </p:txBody>
      </p:sp>
      <p:sp>
        <p:nvSpPr>
          <p:cNvPr id="2048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못된 짐승 나를 해치 못하고</a:t>
            </a:r>
          </a:p>
        </p:txBody>
      </p:sp>
      <p:sp>
        <p:nvSpPr>
          <p:cNvPr id="20490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주는 나의 좋은 목자 나는</a:t>
            </a:r>
          </a:p>
        </p:txBody>
      </p:sp>
    </p:spTree>
    <p:extLst>
      <p:ext uri="{BB962C8B-B14F-4D97-AF65-F5344CB8AC3E}">
        <p14:creationId xmlns:p14="http://schemas.microsoft.com/office/powerpoint/2010/main" val="36726647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1.Christ our Lord is my</a:t>
            </a:r>
            <a:endParaRPr lang="ko-KR" altLang="en-US" sz="1100"/>
          </a:p>
        </p:txBody>
      </p:sp>
      <p:sp>
        <p:nvSpPr>
          <p:cNvPr id="2150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2.In the bright of the morning</a:t>
            </a:r>
            <a:endParaRPr lang="ko-KR" altLang="en-US" sz="1100"/>
          </a:p>
        </p:txBody>
      </p:sp>
      <p:sp>
        <p:nvSpPr>
          <p:cNvPr id="2150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3.In the midst of the perils of</a:t>
            </a:r>
            <a:endParaRPr lang="ko-KR" altLang="en-US" sz="1100"/>
          </a:p>
        </p:txBody>
      </p:sp>
      <p:sp>
        <p:nvSpPr>
          <p:cNvPr id="21510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R.O the Lord is my good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151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주는 나를 기르시는 목자요</a:t>
            </a:r>
          </a:p>
        </p:txBody>
      </p:sp>
      <p:sp>
        <p:nvSpPr>
          <p:cNvPr id="2151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예쁜 새들 노래하는 아침과</a:t>
            </a:r>
          </a:p>
        </p:txBody>
      </p:sp>
      <p:sp>
        <p:nvSpPr>
          <p:cNvPr id="2151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못된 짐승 나를 해치 못하고</a:t>
            </a:r>
          </a:p>
        </p:txBody>
      </p:sp>
      <p:sp>
        <p:nvSpPr>
          <p:cNvPr id="21514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주는 나의 좋은 목자 나는</a:t>
            </a:r>
          </a:p>
        </p:txBody>
      </p:sp>
    </p:spTree>
    <p:extLst>
      <p:ext uri="{BB962C8B-B14F-4D97-AF65-F5344CB8AC3E}">
        <p14:creationId xmlns:p14="http://schemas.microsoft.com/office/powerpoint/2010/main" val="5085113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1.Christ our Lord is my</a:t>
            </a:r>
            <a:endParaRPr lang="ko-KR" altLang="en-US" sz="1100"/>
          </a:p>
        </p:txBody>
      </p:sp>
      <p:sp>
        <p:nvSpPr>
          <p:cNvPr id="2253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2.In the bright of the morning</a:t>
            </a:r>
            <a:endParaRPr lang="ko-KR" altLang="en-US" sz="1100"/>
          </a:p>
        </p:txBody>
      </p:sp>
      <p:sp>
        <p:nvSpPr>
          <p:cNvPr id="2253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3.In the midst of the perils of</a:t>
            </a:r>
            <a:endParaRPr lang="ko-KR" altLang="en-US" sz="1100"/>
          </a:p>
        </p:txBody>
      </p:sp>
      <p:sp>
        <p:nvSpPr>
          <p:cNvPr id="22534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R.O the Lord is my good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253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주는 나를 기르시는 목자요</a:t>
            </a:r>
          </a:p>
        </p:txBody>
      </p:sp>
      <p:sp>
        <p:nvSpPr>
          <p:cNvPr id="2253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예쁜 새들 노래하는 아침과</a:t>
            </a:r>
          </a:p>
        </p:txBody>
      </p:sp>
      <p:sp>
        <p:nvSpPr>
          <p:cNvPr id="2253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못된 짐승 나를 해치 못하고</a:t>
            </a:r>
          </a:p>
        </p:txBody>
      </p:sp>
      <p:sp>
        <p:nvSpPr>
          <p:cNvPr id="22538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주는 나의 좋은 목자 나는</a:t>
            </a:r>
          </a:p>
        </p:txBody>
      </p:sp>
    </p:spTree>
    <p:extLst>
      <p:ext uri="{BB962C8B-B14F-4D97-AF65-F5344CB8AC3E}">
        <p14:creationId xmlns:p14="http://schemas.microsoft.com/office/powerpoint/2010/main" val="12378176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주는 나를 기르시는 목자요</a:t>
            </a:r>
          </a:p>
        </p:txBody>
      </p:sp>
      <p:sp>
        <p:nvSpPr>
          <p:cNvPr id="5124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예쁜 새들 노래하는 아침과</a:t>
            </a:r>
          </a:p>
        </p:txBody>
      </p:sp>
      <p:sp>
        <p:nvSpPr>
          <p:cNvPr id="5125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못된 짐승 나를 해치 못하고</a:t>
            </a:r>
          </a:p>
        </p:txBody>
      </p:sp>
      <p:sp>
        <p:nvSpPr>
          <p:cNvPr id="5126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주는 나의 좋은 목자 나는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주는 나를 기르시는 목자요</a:t>
            </a:r>
          </a:p>
        </p:txBody>
      </p:sp>
      <p:sp>
        <p:nvSpPr>
          <p:cNvPr id="6148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예쁜 새들 노래하는 아침과</a:t>
            </a:r>
          </a:p>
        </p:txBody>
      </p:sp>
      <p:sp>
        <p:nvSpPr>
          <p:cNvPr id="6149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못된 짐승 나를 해치 못하고</a:t>
            </a:r>
          </a:p>
        </p:txBody>
      </p:sp>
      <p:sp>
        <p:nvSpPr>
          <p:cNvPr id="6150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주는 나의 좋은 목자 나는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주는 나를 기르시는 목자요</a:t>
            </a:r>
          </a:p>
        </p:txBody>
      </p:sp>
      <p:sp>
        <p:nvSpPr>
          <p:cNvPr id="7172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예쁜 새들 노래하는 아침과</a:t>
            </a:r>
          </a:p>
        </p:txBody>
      </p:sp>
      <p:sp>
        <p:nvSpPr>
          <p:cNvPr id="7173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못된 짐승 나를 해치 못하고</a:t>
            </a:r>
          </a:p>
        </p:txBody>
      </p:sp>
      <p:sp>
        <p:nvSpPr>
          <p:cNvPr id="7174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주는 나의 좋은 목자 나는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주는 나를 기르시는 목자요</a:t>
            </a:r>
          </a:p>
        </p:txBody>
      </p:sp>
      <p:sp>
        <p:nvSpPr>
          <p:cNvPr id="8196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예쁜 새들 노래하는 아침과</a:t>
            </a:r>
          </a:p>
        </p:txBody>
      </p:sp>
      <p:sp>
        <p:nvSpPr>
          <p:cNvPr id="8197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못된 짐승 나를 해치 못하고</a:t>
            </a:r>
          </a:p>
        </p:txBody>
      </p:sp>
      <p:sp>
        <p:nvSpPr>
          <p:cNvPr id="8198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주는 나의 좋은 목자 나는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주는 나를 기르시는 목자요</a:t>
            </a:r>
          </a:p>
        </p:txBody>
      </p:sp>
      <p:sp>
        <p:nvSpPr>
          <p:cNvPr id="9220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예쁜 새들 노래하는 아침과</a:t>
            </a:r>
          </a:p>
        </p:txBody>
      </p:sp>
      <p:sp>
        <p:nvSpPr>
          <p:cNvPr id="9221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못된 짐승 나를 해치 못하고</a:t>
            </a:r>
          </a:p>
        </p:txBody>
      </p:sp>
      <p:sp>
        <p:nvSpPr>
          <p:cNvPr id="9222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주는 나의 좋은 목자 나는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주는 나를 기르시는 목자요</a:t>
            </a:r>
          </a:p>
        </p:txBody>
      </p:sp>
      <p:sp>
        <p:nvSpPr>
          <p:cNvPr id="10244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예쁜 새들 노래하는 아침과</a:t>
            </a:r>
          </a:p>
        </p:txBody>
      </p:sp>
      <p:sp>
        <p:nvSpPr>
          <p:cNvPr id="10245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못된 짐승 나를 해치 못하고</a:t>
            </a:r>
          </a:p>
        </p:txBody>
      </p:sp>
      <p:sp>
        <p:nvSpPr>
          <p:cNvPr id="10246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주는 나의 좋은 목자 나는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</TotalTime>
  <Words>1362</Words>
  <Application>Microsoft Office PowerPoint</Application>
  <PresentationFormat>On-screen Show (4:3)</PresentationFormat>
  <Paragraphs>216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굴림</vt:lpstr>
      <vt:lpstr>Arial</vt:lpstr>
      <vt:lpstr>맑은 고딕</vt:lpstr>
      <vt:lpstr>기본 디자인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KOREA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All user</dc:creator>
  <cp:lastModifiedBy>HaSol Im</cp:lastModifiedBy>
  <cp:revision>26</cp:revision>
  <dcterms:created xsi:type="dcterms:W3CDTF">2014-07-22T01:22:16Z</dcterms:created>
  <dcterms:modified xsi:type="dcterms:W3CDTF">2021-09-05T13:54:10Z</dcterms:modified>
</cp:coreProperties>
</file>