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56" r:id="rId18"/>
    <p:sldId id="257" r:id="rId19"/>
    <p:sldId id="258" r:id="rId20"/>
    <p:sldId id="259" r:id="rId21"/>
    <p:sldId id="260" r:id="rId22"/>
    <p:sldId id="261" r:id="rId23"/>
    <p:sldId id="262" r:id="rId24"/>
    <p:sldId id="263" r:id="rId25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588장" id="{9BA7913B-C0DB-480D-AF23-0455470DDC9E}">
          <p14:sldIdLst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</p14:sldIdLst>
        </p14:section>
        <p14:section name="새찬송가 588장" id="{4D198D8E-5871-4AC3-91A7-FD1E2976BE5F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20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4C3DFA-BB2F-4897-8AF8-F6204EE00DB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53704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A3ECF83-261C-4D7F-8E31-90D1506E189C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166388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D0B4AF-5DB6-4C63-A769-2F8C31B83E4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0603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AE0C63-A964-4578-8972-1ACD6491D43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03197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193FD2-3B31-4509-8539-89A8DC63034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89887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4BBD0F-B21E-4593-95D2-2F78F503173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18946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EE3F53-F061-495E-B6FA-DFE39E8BF42A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291800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9984EF-993B-473D-9A85-A981D383AC5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32144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0F35D5-9866-4724-9D09-8B3FB8245EC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13731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21AD99-DE35-42C5-AFF1-7A66CA9C14F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86176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EA52CE-7DB3-4700-9785-7378DEAEDF4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80726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569A081F-C26C-4DC5-A0D7-FCB02C27B67C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21.xml"/><Relationship Id="rId4" Type="http://schemas.openxmlformats.org/officeDocument/2006/relationships/slide" Target="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1.See the birds that fly the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2.See the lilies of the meadow,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3.Be not anxious for the future,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4.Seek you first your Father's</a:t>
            </a:r>
            <a:endParaRPr lang="ko-KR" altLang="en-US" sz="1100"/>
          </a:p>
        </p:txBody>
      </p:sp>
      <p:sp>
        <p:nvSpPr>
          <p:cNvPr id="2054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공중 나는 새를 보라 농사하지</a:t>
            </a:r>
          </a:p>
        </p:txBody>
      </p:sp>
      <p:sp>
        <p:nvSpPr>
          <p:cNvPr id="2055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들의 백합화를 보라 길쌈수고</a:t>
            </a:r>
          </a:p>
        </p:txBody>
      </p:sp>
      <p:sp>
        <p:nvSpPr>
          <p:cNvPr id="2056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너희들은 세상에서 무엇 먹고</a:t>
            </a:r>
          </a:p>
        </p:txBody>
      </p:sp>
      <p:sp>
        <p:nvSpPr>
          <p:cNvPr id="2057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너는 먼저 주의 나라 그의 의를</a:t>
            </a:r>
          </a:p>
        </p:txBody>
      </p:sp>
      <p:pic>
        <p:nvPicPr>
          <p:cNvPr id="2058" name="그림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8891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1.See the birds that fly the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2.See the lilies of the meadow,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3.Be not anxious for the future,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4.Seek you first your Father's</a:t>
            </a:r>
            <a:endParaRPr lang="ko-KR" altLang="en-US" sz="1100"/>
          </a:p>
        </p:txBody>
      </p:sp>
      <p:sp>
        <p:nvSpPr>
          <p:cNvPr id="112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공중 나는 새를 보라 농사하지</a:t>
            </a:r>
          </a:p>
        </p:txBody>
      </p:sp>
      <p:sp>
        <p:nvSpPr>
          <p:cNvPr id="112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들의 백합화를 보라 길쌈수고</a:t>
            </a:r>
          </a:p>
        </p:txBody>
      </p:sp>
      <p:sp>
        <p:nvSpPr>
          <p:cNvPr id="112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너희들은 세상에서 무엇 먹고</a:t>
            </a:r>
          </a:p>
        </p:txBody>
      </p:sp>
      <p:sp>
        <p:nvSpPr>
          <p:cNvPr id="112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너는 먼저 주의 나라 그의 의를</a:t>
            </a:r>
          </a:p>
        </p:txBody>
      </p:sp>
    </p:spTree>
    <p:extLst>
      <p:ext uri="{BB962C8B-B14F-4D97-AF65-F5344CB8AC3E}">
        <p14:creationId xmlns:p14="http://schemas.microsoft.com/office/powerpoint/2010/main" val="905064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1.See the birds that fly the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2.See the lilies of the meadow,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3.Be not anxious for the future,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4.Seek you first your Father's</a:t>
            </a:r>
            <a:endParaRPr lang="ko-KR" altLang="en-US" sz="1100"/>
          </a:p>
        </p:txBody>
      </p:sp>
      <p:sp>
        <p:nvSpPr>
          <p:cNvPr id="122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공중 나는 새를 보라 농사하지</a:t>
            </a:r>
          </a:p>
        </p:txBody>
      </p:sp>
      <p:sp>
        <p:nvSpPr>
          <p:cNvPr id="122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들의 백합화를 보라 길쌈수고</a:t>
            </a:r>
          </a:p>
        </p:txBody>
      </p:sp>
      <p:sp>
        <p:nvSpPr>
          <p:cNvPr id="122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너희들은 세상에서 무엇 먹고</a:t>
            </a:r>
          </a:p>
        </p:txBody>
      </p:sp>
      <p:sp>
        <p:nvSpPr>
          <p:cNvPr id="122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너는 먼저 주의 나라 그의 의를</a:t>
            </a:r>
          </a:p>
        </p:txBody>
      </p:sp>
    </p:spTree>
    <p:extLst>
      <p:ext uri="{BB962C8B-B14F-4D97-AF65-F5344CB8AC3E}">
        <p14:creationId xmlns:p14="http://schemas.microsoft.com/office/powerpoint/2010/main" val="3565059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1.See the birds that fly the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2.See the lilies of the meadow,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3.Be not anxious for the future,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4.Seek you first your Father's</a:t>
            </a:r>
            <a:endParaRPr lang="ko-KR" altLang="en-US" sz="1100"/>
          </a:p>
        </p:txBody>
      </p:sp>
      <p:sp>
        <p:nvSpPr>
          <p:cNvPr id="133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공중 나는 새를 보라 농사하지</a:t>
            </a:r>
          </a:p>
        </p:txBody>
      </p:sp>
      <p:sp>
        <p:nvSpPr>
          <p:cNvPr id="133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들의 백합화를 보라 길쌈수고</a:t>
            </a:r>
          </a:p>
        </p:txBody>
      </p:sp>
      <p:sp>
        <p:nvSpPr>
          <p:cNvPr id="133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너희들은 세상에서 무엇 먹고</a:t>
            </a:r>
          </a:p>
        </p:txBody>
      </p:sp>
      <p:sp>
        <p:nvSpPr>
          <p:cNvPr id="133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너는 먼저 주의 나라 그의 의를</a:t>
            </a:r>
          </a:p>
        </p:txBody>
      </p:sp>
    </p:spTree>
    <p:extLst>
      <p:ext uri="{BB962C8B-B14F-4D97-AF65-F5344CB8AC3E}">
        <p14:creationId xmlns:p14="http://schemas.microsoft.com/office/powerpoint/2010/main" val="31781621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1.See the birds that fly the</a:t>
            </a:r>
            <a:endParaRPr lang="ko-KR" altLang="en-US" sz="1100"/>
          </a:p>
        </p:txBody>
      </p:sp>
      <p:sp>
        <p:nvSpPr>
          <p:cNvPr id="1434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2.See the lilies of the meadow,</a:t>
            </a:r>
            <a:endParaRPr lang="ko-KR" altLang="en-US" sz="1100"/>
          </a:p>
        </p:txBody>
      </p:sp>
      <p:sp>
        <p:nvSpPr>
          <p:cNvPr id="1434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3.Be not anxious for the future,</a:t>
            </a:r>
            <a:endParaRPr lang="ko-KR" altLang="en-US" sz="1100"/>
          </a:p>
        </p:txBody>
      </p:sp>
      <p:sp>
        <p:nvSpPr>
          <p:cNvPr id="1434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4.Seek you first your Father's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43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공중 나는 새를 보라 농사하지</a:t>
            </a:r>
          </a:p>
        </p:txBody>
      </p:sp>
      <p:sp>
        <p:nvSpPr>
          <p:cNvPr id="143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들의 백합화를 보라 길쌈수고</a:t>
            </a:r>
          </a:p>
        </p:txBody>
      </p:sp>
      <p:sp>
        <p:nvSpPr>
          <p:cNvPr id="143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너희들은 세상에서 무엇 먹고</a:t>
            </a:r>
          </a:p>
        </p:txBody>
      </p:sp>
      <p:sp>
        <p:nvSpPr>
          <p:cNvPr id="143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너는 먼저 주의 나라 그의 의를</a:t>
            </a:r>
          </a:p>
        </p:txBody>
      </p:sp>
    </p:spTree>
    <p:extLst>
      <p:ext uri="{BB962C8B-B14F-4D97-AF65-F5344CB8AC3E}">
        <p14:creationId xmlns:p14="http://schemas.microsoft.com/office/powerpoint/2010/main" val="2099192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1.See the birds that fly the</a:t>
            </a:r>
            <a:endParaRPr lang="ko-KR" altLang="en-US" sz="1100"/>
          </a:p>
        </p:txBody>
      </p:sp>
      <p:sp>
        <p:nvSpPr>
          <p:cNvPr id="1536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2.See the lilies of the meadow,</a:t>
            </a:r>
            <a:endParaRPr lang="ko-KR" altLang="en-US" sz="1100"/>
          </a:p>
        </p:txBody>
      </p:sp>
      <p:sp>
        <p:nvSpPr>
          <p:cNvPr id="1536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3.Be not anxious for the future,</a:t>
            </a:r>
            <a:endParaRPr lang="ko-KR" altLang="en-US" sz="1100"/>
          </a:p>
        </p:txBody>
      </p:sp>
      <p:sp>
        <p:nvSpPr>
          <p:cNvPr id="1536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4.Seek you first your Father's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53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공중 나는 새를 보라 농사하지</a:t>
            </a:r>
          </a:p>
        </p:txBody>
      </p:sp>
      <p:sp>
        <p:nvSpPr>
          <p:cNvPr id="153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들의 백합화를 보라 길쌈수고</a:t>
            </a:r>
          </a:p>
        </p:txBody>
      </p:sp>
      <p:sp>
        <p:nvSpPr>
          <p:cNvPr id="153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너희들은 세상에서 무엇 먹고</a:t>
            </a:r>
          </a:p>
        </p:txBody>
      </p:sp>
      <p:sp>
        <p:nvSpPr>
          <p:cNvPr id="1537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너는 먼저 주의 나라 그의 의를</a:t>
            </a:r>
          </a:p>
        </p:txBody>
      </p:sp>
    </p:spTree>
    <p:extLst>
      <p:ext uri="{BB962C8B-B14F-4D97-AF65-F5344CB8AC3E}">
        <p14:creationId xmlns:p14="http://schemas.microsoft.com/office/powerpoint/2010/main" val="38843829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1.See the birds that fly the</a:t>
            </a:r>
            <a:endParaRPr lang="ko-KR" altLang="en-US" sz="1100"/>
          </a:p>
        </p:txBody>
      </p:sp>
      <p:sp>
        <p:nvSpPr>
          <p:cNvPr id="1638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2.See the lilies of the meadow,</a:t>
            </a:r>
            <a:endParaRPr lang="ko-KR" altLang="en-US" sz="1100"/>
          </a:p>
        </p:txBody>
      </p:sp>
      <p:sp>
        <p:nvSpPr>
          <p:cNvPr id="1638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3.Be not anxious for the future,</a:t>
            </a:r>
            <a:endParaRPr lang="ko-KR" altLang="en-US" sz="1100"/>
          </a:p>
        </p:txBody>
      </p:sp>
      <p:sp>
        <p:nvSpPr>
          <p:cNvPr id="1639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4.Seek you first your Father's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63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공중 나는 새를 보라 농사하지</a:t>
            </a:r>
          </a:p>
        </p:txBody>
      </p:sp>
      <p:sp>
        <p:nvSpPr>
          <p:cNvPr id="163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들의 백합화를 보라 길쌈수고</a:t>
            </a:r>
          </a:p>
        </p:txBody>
      </p:sp>
      <p:sp>
        <p:nvSpPr>
          <p:cNvPr id="163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너희들은 세상에서 무엇 먹고</a:t>
            </a:r>
          </a:p>
        </p:txBody>
      </p:sp>
      <p:sp>
        <p:nvSpPr>
          <p:cNvPr id="1639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너는 먼저 주의 나라 그의 의를</a:t>
            </a:r>
          </a:p>
        </p:txBody>
      </p:sp>
    </p:spTree>
    <p:extLst>
      <p:ext uri="{BB962C8B-B14F-4D97-AF65-F5344CB8AC3E}">
        <p14:creationId xmlns:p14="http://schemas.microsoft.com/office/powerpoint/2010/main" val="4155255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1.See the birds that fly the</a:t>
            </a:r>
            <a:endParaRPr lang="ko-KR" altLang="en-US" sz="1100"/>
          </a:p>
        </p:txBody>
      </p:sp>
      <p:sp>
        <p:nvSpPr>
          <p:cNvPr id="1741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2.See the lilies of the meadow,</a:t>
            </a:r>
            <a:endParaRPr lang="ko-KR" altLang="en-US" sz="1100"/>
          </a:p>
        </p:txBody>
      </p:sp>
      <p:sp>
        <p:nvSpPr>
          <p:cNvPr id="1741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3.Be not anxious for the future,</a:t>
            </a:r>
            <a:endParaRPr lang="ko-KR" altLang="en-US" sz="1100"/>
          </a:p>
        </p:txBody>
      </p:sp>
      <p:sp>
        <p:nvSpPr>
          <p:cNvPr id="1741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4.Seek you first your Father's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74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공중 나는 새를 보라 농사하지</a:t>
            </a:r>
          </a:p>
        </p:txBody>
      </p:sp>
      <p:sp>
        <p:nvSpPr>
          <p:cNvPr id="174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들의 백합화를 보라 길쌈수고</a:t>
            </a:r>
          </a:p>
        </p:txBody>
      </p:sp>
      <p:sp>
        <p:nvSpPr>
          <p:cNvPr id="174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너희들은 세상에서 무엇 먹고</a:t>
            </a:r>
          </a:p>
        </p:txBody>
      </p:sp>
      <p:sp>
        <p:nvSpPr>
          <p:cNvPr id="1741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너는 먼저 주의 나라 그의 의를</a:t>
            </a:r>
          </a:p>
        </p:txBody>
      </p:sp>
    </p:spTree>
    <p:extLst>
      <p:ext uri="{BB962C8B-B14F-4D97-AF65-F5344CB8AC3E}">
        <p14:creationId xmlns:p14="http://schemas.microsoft.com/office/powerpoint/2010/main" val="2811595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공중 나는 새를 보라 농사하지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들의 백합화를 보라 길쌈 수고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너희들은 세상에서 무엇 먹고</a:t>
            </a:r>
          </a:p>
        </p:txBody>
      </p:sp>
      <p:sp>
        <p:nvSpPr>
          <p:cNvPr id="205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너는 먼저 주의 나라 그의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공중 나는 새를 보라 농사하지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들의 백합화를 보라 길쌈 수고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너희들은 세상에서 무엇 먹고</a:t>
            </a:r>
          </a:p>
        </p:txBody>
      </p:sp>
      <p:sp>
        <p:nvSpPr>
          <p:cNvPr id="307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너는 먼저 주의 나라 그의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공중 나는 새를 보라 농사하지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들의 백합화를 보라 길쌈 수고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너희들은 세상에서 무엇 먹고</a:t>
            </a:r>
          </a:p>
        </p:txBody>
      </p:sp>
      <p:sp>
        <p:nvSpPr>
          <p:cNvPr id="410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너는 먼저 주의 나라 그의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1.See the birds that fly the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2.See the lilies of the meadow,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3.Be not anxious for the future,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4.Seek you first your Father's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공중 나는 새를 보라 농사하지</a:t>
            </a:r>
          </a:p>
        </p:txBody>
      </p:sp>
      <p:sp>
        <p:nvSpPr>
          <p:cNvPr id="308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들의 백합화를 보라 길쌈수고</a:t>
            </a:r>
          </a:p>
        </p:txBody>
      </p:sp>
      <p:sp>
        <p:nvSpPr>
          <p:cNvPr id="308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너희들은 세상에서 무엇 먹고</a:t>
            </a:r>
          </a:p>
        </p:txBody>
      </p:sp>
      <p:sp>
        <p:nvSpPr>
          <p:cNvPr id="308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너는 먼저 주의 나라 그의 의를</a:t>
            </a:r>
          </a:p>
        </p:txBody>
      </p:sp>
    </p:spTree>
    <p:extLst>
      <p:ext uri="{BB962C8B-B14F-4D97-AF65-F5344CB8AC3E}">
        <p14:creationId xmlns:p14="http://schemas.microsoft.com/office/powerpoint/2010/main" val="10568688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공중 나는 새를 보라 농사하지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들의 백합화를 보라 길쌈 수고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너희들은 세상에서 무엇 먹고</a:t>
            </a:r>
          </a:p>
        </p:txBody>
      </p:sp>
      <p:sp>
        <p:nvSpPr>
          <p:cNvPr id="5126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너는 먼저 주의 나라 그의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공중 나는 새를 보라 농사하지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들의 백합화를 보라 길쌈 수고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너희들은 세상에서 무엇 먹고</a:t>
            </a:r>
          </a:p>
        </p:txBody>
      </p:sp>
      <p:sp>
        <p:nvSpPr>
          <p:cNvPr id="6150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너는 먼저 주의 나라 그의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공중 나는 새를 보라 농사하지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들의 백합화를 보라 길쌈 수고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너희들은 세상에서 무엇 먹고</a:t>
            </a:r>
          </a:p>
        </p:txBody>
      </p:sp>
      <p:sp>
        <p:nvSpPr>
          <p:cNvPr id="7174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너는 먼저 주의 나라 그의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공중 나는 새를 보라 농사하지</a:t>
            </a:r>
          </a:p>
        </p:txBody>
      </p:sp>
      <p:sp>
        <p:nvSpPr>
          <p:cNvPr id="819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들의 백합화를 보라 길쌈 수고</a:t>
            </a:r>
          </a:p>
        </p:txBody>
      </p:sp>
      <p:sp>
        <p:nvSpPr>
          <p:cNvPr id="819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너희들은 세상에서 무엇 먹고</a:t>
            </a:r>
          </a:p>
        </p:txBody>
      </p:sp>
      <p:sp>
        <p:nvSpPr>
          <p:cNvPr id="8198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너는 먼저 주의 나라 그의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공중 나는 새를 보라 농사하지</a:t>
            </a:r>
          </a:p>
        </p:txBody>
      </p:sp>
      <p:sp>
        <p:nvSpPr>
          <p:cNvPr id="922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들의 백합화를 보라 길쌈 수고</a:t>
            </a:r>
          </a:p>
        </p:txBody>
      </p:sp>
      <p:sp>
        <p:nvSpPr>
          <p:cNvPr id="922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너희들은 세상에서 무엇 먹고</a:t>
            </a:r>
          </a:p>
        </p:txBody>
      </p:sp>
      <p:sp>
        <p:nvSpPr>
          <p:cNvPr id="9222" name="AutoShap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너는 먼저 주의 나라 그의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1.See the birds that fly the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2.See the lilies of the meadow,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3.Be not anxious for the future,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4.Seek you first your Father's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공중 나는 새를 보라 농사하지</a:t>
            </a:r>
          </a:p>
        </p:txBody>
      </p:sp>
      <p:sp>
        <p:nvSpPr>
          <p:cNvPr id="410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들의 백합화를 보라 길쌈수고</a:t>
            </a:r>
          </a:p>
        </p:txBody>
      </p:sp>
      <p:sp>
        <p:nvSpPr>
          <p:cNvPr id="410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너희들은 세상에서 무엇 먹고</a:t>
            </a:r>
          </a:p>
        </p:txBody>
      </p:sp>
      <p:sp>
        <p:nvSpPr>
          <p:cNvPr id="410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너는 먼저 주의 나라 그의 의를</a:t>
            </a:r>
          </a:p>
        </p:txBody>
      </p:sp>
    </p:spTree>
    <p:extLst>
      <p:ext uri="{BB962C8B-B14F-4D97-AF65-F5344CB8AC3E}">
        <p14:creationId xmlns:p14="http://schemas.microsoft.com/office/powerpoint/2010/main" val="3641004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1.See the birds that fly the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2.See the lilies of the meadow,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3.Be not anxious for the future,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4.Seek you first your Father's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공중 나는 새를 보라 농사하지</a:t>
            </a:r>
          </a:p>
        </p:txBody>
      </p:sp>
      <p:sp>
        <p:nvSpPr>
          <p:cNvPr id="512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들의 백합화를 보라 길쌈수고</a:t>
            </a:r>
          </a:p>
        </p:txBody>
      </p:sp>
      <p:sp>
        <p:nvSpPr>
          <p:cNvPr id="512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너희들은 세상에서 무엇 먹고</a:t>
            </a:r>
          </a:p>
        </p:txBody>
      </p:sp>
      <p:sp>
        <p:nvSpPr>
          <p:cNvPr id="513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너는 먼저 주의 나라 그의 의를</a:t>
            </a:r>
          </a:p>
        </p:txBody>
      </p:sp>
    </p:spTree>
    <p:extLst>
      <p:ext uri="{BB962C8B-B14F-4D97-AF65-F5344CB8AC3E}">
        <p14:creationId xmlns:p14="http://schemas.microsoft.com/office/powerpoint/2010/main" val="29056738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1.See the birds that fly the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2.See the lilies of the meadow,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3.Be not anxious for the future,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4.Seek you first your Father's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공중 나는 새를 보라 농사하지</a:t>
            </a:r>
          </a:p>
        </p:txBody>
      </p:sp>
      <p:sp>
        <p:nvSpPr>
          <p:cNvPr id="615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들의 백합화를 보라 길쌈수고</a:t>
            </a:r>
          </a:p>
        </p:txBody>
      </p:sp>
      <p:sp>
        <p:nvSpPr>
          <p:cNvPr id="615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너희들은 세상에서 무엇 먹고</a:t>
            </a:r>
          </a:p>
        </p:txBody>
      </p:sp>
      <p:sp>
        <p:nvSpPr>
          <p:cNvPr id="615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너는 먼저 주의 나라 그의 의를</a:t>
            </a:r>
          </a:p>
        </p:txBody>
      </p:sp>
    </p:spTree>
    <p:extLst>
      <p:ext uri="{BB962C8B-B14F-4D97-AF65-F5344CB8AC3E}">
        <p14:creationId xmlns:p14="http://schemas.microsoft.com/office/powerpoint/2010/main" val="28764432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1.See the birds that fly the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2.See the lilies of the meadow,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3.Be not anxious for the future,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4.Seek you first your Father's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공중 나는 새를 보라 농사하지</a:t>
            </a:r>
          </a:p>
        </p:txBody>
      </p:sp>
      <p:sp>
        <p:nvSpPr>
          <p:cNvPr id="71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들의 백합화를 보라 길쌈수고</a:t>
            </a:r>
          </a:p>
        </p:txBody>
      </p:sp>
      <p:sp>
        <p:nvSpPr>
          <p:cNvPr id="71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너희들은 세상에서 무엇 먹고</a:t>
            </a:r>
          </a:p>
        </p:txBody>
      </p:sp>
      <p:sp>
        <p:nvSpPr>
          <p:cNvPr id="717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너는 먼저 주의 나라 그의 의를</a:t>
            </a:r>
          </a:p>
        </p:txBody>
      </p:sp>
    </p:spTree>
    <p:extLst>
      <p:ext uri="{BB962C8B-B14F-4D97-AF65-F5344CB8AC3E}">
        <p14:creationId xmlns:p14="http://schemas.microsoft.com/office/powerpoint/2010/main" val="3386585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1.See the birds that fly the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2.See the lilies of the meadow,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3.Be not anxious for the future,</a:t>
            </a:r>
            <a:endParaRPr lang="ko-KR" altLang="en-US" sz="1100"/>
          </a:p>
        </p:txBody>
      </p:sp>
      <p:sp>
        <p:nvSpPr>
          <p:cNvPr id="8198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4.Seek you first your Father's</a:t>
            </a:r>
            <a:endParaRPr lang="ko-KR" altLang="en-US" sz="1100"/>
          </a:p>
        </p:txBody>
      </p:sp>
      <p:sp>
        <p:nvSpPr>
          <p:cNvPr id="81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공중 나는 새를 보라 농사하지</a:t>
            </a:r>
          </a:p>
        </p:txBody>
      </p:sp>
      <p:sp>
        <p:nvSpPr>
          <p:cNvPr id="82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들의 백합화를 보라 길쌈수고</a:t>
            </a:r>
          </a:p>
        </p:txBody>
      </p:sp>
      <p:sp>
        <p:nvSpPr>
          <p:cNvPr id="82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너희들은 세상에서 무엇 먹고</a:t>
            </a:r>
          </a:p>
        </p:txBody>
      </p:sp>
      <p:sp>
        <p:nvSpPr>
          <p:cNvPr id="820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너는 먼저 주의 나라 그의 의를</a:t>
            </a:r>
          </a:p>
        </p:txBody>
      </p:sp>
    </p:spTree>
    <p:extLst>
      <p:ext uri="{BB962C8B-B14F-4D97-AF65-F5344CB8AC3E}">
        <p14:creationId xmlns:p14="http://schemas.microsoft.com/office/powerpoint/2010/main" val="28425769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1.See the birds that fly the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2.See the lilies of the meadow,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3.Be not anxious for the future,</a:t>
            </a:r>
            <a:endParaRPr lang="ko-KR" altLang="en-US" sz="1100"/>
          </a:p>
        </p:txBody>
      </p:sp>
      <p:sp>
        <p:nvSpPr>
          <p:cNvPr id="9222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4.Seek you first your Father's</a:t>
            </a:r>
            <a:endParaRPr lang="ko-KR" altLang="en-US" sz="1100"/>
          </a:p>
        </p:txBody>
      </p:sp>
      <p:sp>
        <p:nvSpPr>
          <p:cNvPr id="92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공중 나는 새를 보라 농사하지</a:t>
            </a:r>
          </a:p>
        </p:txBody>
      </p:sp>
      <p:sp>
        <p:nvSpPr>
          <p:cNvPr id="92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들의 백합화를 보라 길쌈수고</a:t>
            </a:r>
          </a:p>
        </p:txBody>
      </p:sp>
      <p:sp>
        <p:nvSpPr>
          <p:cNvPr id="92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너희들은 세상에서 무엇 먹고</a:t>
            </a:r>
          </a:p>
        </p:txBody>
      </p:sp>
      <p:sp>
        <p:nvSpPr>
          <p:cNvPr id="922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너는 먼저 주의 나라 그의 의를</a:t>
            </a:r>
          </a:p>
        </p:txBody>
      </p:sp>
    </p:spTree>
    <p:extLst>
      <p:ext uri="{BB962C8B-B14F-4D97-AF65-F5344CB8AC3E}">
        <p14:creationId xmlns:p14="http://schemas.microsoft.com/office/powerpoint/2010/main" val="601236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1.See the birds that fly the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2.See the lilies of the meadow,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3.Be not anxious for the future,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4.Seek you first your Father's</a:t>
            </a:r>
            <a:endParaRPr lang="ko-KR" altLang="en-US" sz="1100"/>
          </a:p>
        </p:txBody>
      </p:sp>
      <p:sp>
        <p:nvSpPr>
          <p:cNvPr id="102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공중 나는 새를 보라 농사하지</a:t>
            </a:r>
          </a:p>
        </p:txBody>
      </p:sp>
      <p:sp>
        <p:nvSpPr>
          <p:cNvPr id="102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들의 백합화를 보라 길쌈수고</a:t>
            </a:r>
          </a:p>
        </p:txBody>
      </p:sp>
      <p:sp>
        <p:nvSpPr>
          <p:cNvPr id="102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너희들은 세상에서 무엇 먹고</a:t>
            </a:r>
          </a:p>
        </p:txBody>
      </p:sp>
      <p:sp>
        <p:nvSpPr>
          <p:cNvPr id="10250" name="AutoShap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너는 먼저 주의 나라 그의 의를</a:t>
            </a:r>
          </a:p>
        </p:txBody>
      </p:sp>
    </p:spTree>
    <p:extLst>
      <p:ext uri="{BB962C8B-B14F-4D97-AF65-F5344CB8AC3E}">
        <p14:creationId xmlns:p14="http://schemas.microsoft.com/office/powerpoint/2010/main" val="3473264379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1176</Words>
  <Application>Microsoft Office PowerPoint</Application>
  <PresentationFormat>On-screen Show (4:3)</PresentationFormat>
  <Paragraphs>160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27</cp:revision>
  <dcterms:created xsi:type="dcterms:W3CDTF">2014-07-22T01:22:16Z</dcterms:created>
  <dcterms:modified xsi:type="dcterms:W3CDTF">2023-11-19T15:50:57Z</dcterms:modified>
</cp:coreProperties>
</file>