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97장" id="{DAE5DCBF-F4DB-46AA-A530-75884DE4F3F7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597장" id="{347157EA-CEDA-473C-9173-AC8FC03BE31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87C0B-FA1E-43FA-8461-04AAC82678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75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B76E4-FA3A-4F60-A7B4-D3358EF811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70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89748-9CE8-44F2-B2D5-FEB2D38F36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457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B20C5-D570-4130-B41D-68338FAB82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21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A5E02-3066-440E-BD38-735B1A8351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150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90169-62E7-4C95-9429-2418BDC149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04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286D6-66C9-4E95-B90D-345641B221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64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FFF88-E1BC-41B8-844C-251464D011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2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F6ED4-0FAC-4CB6-A68C-A85D79F8E9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9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64C9-408B-4711-A2B9-08162EEA1C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59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3C005-2C2B-417C-B4F0-4D4A35D4B5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94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6C4AF6B-1EB7-4725-8162-7F428DA910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1.Long ago far away while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이전에 주님을 내가 몰라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4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for the Lord I am able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9623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for the Lord I am able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286573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for the Lord I am able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354134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이전에 주님을 내가 몰라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이전에 주님을 내가 몰라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받은 달란트 얼마런가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받은 달란트 얼마런가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천하고 무능한 나에게도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천하고 무능한 나에게도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하는 일들이 하도 적어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1.Long ago far away while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이전에 주님을 내가 몰라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306424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하는 일들이 하도 적어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1.Long ago far away while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이전에 주님을 내가 몰라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250234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2.Freely to all who have trusted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받은 달란트 얼마런가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16010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2.Freely to all who have trusted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받은 달란트 얼마런가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96725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2.Freely to all who have trusted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3.Weak and unable, O Lord, to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받은 달란트 얼마런가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천하고 무능한 나에게도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126879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3.Weak and unable, O Lord,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천하고 무능한 나에게도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4030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3.Weak and unable, O Lord,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천하고 무능한 나에게도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296902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1.Long ago far away while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2.Freely to all who have trusted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3.Weak and unable, O Lord,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for the Lord I am able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이전에 주님을 내가 몰라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받은 달란트 얼마런가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천하고 무능한 나에게도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하는 일들이 하도 적어</a:t>
            </a:r>
          </a:p>
        </p:txBody>
      </p:sp>
    </p:spTree>
    <p:extLst>
      <p:ext uri="{BB962C8B-B14F-4D97-AF65-F5344CB8AC3E}">
        <p14:creationId xmlns:p14="http://schemas.microsoft.com/office/powerpoint/2010/main" val="343563304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888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2024-02-18T14:33:55Z</dcterms:modified>
</cp:coreProperties>
</file>